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3"/>
  </p:handoutMasterIdLst>
  <p:sldIdLst>
    <p:sldId id="256" r:id="rId2"/>
    <p:sldId id="269" r:id="rId3"/>
    <p:sldId id="277" r:id="rId4"/>
    <p:sldId id="267" r:id="rId5"/>
    <p:sldId id="258" r:id="rId6"/>
    <p:sldId id="271" r:id="rId7"/>
    <p:sldId id="259" r:id="rId8"/>
    <p:sldId id="264" r:id="rId9"/>
    <p:sldId id="261" r:id="rId10"/>
    <p:sldId id="262" r:id="rId11"/>
    <p:sldId id="263" r:id="rId12"/>
    <p:sldId id="278" r:id="rId13"/>
    <p:sldId id="280" r:id="rId14"/>
    <p:sldId id="284" r:id="rId15"/>
    <p:sldId id="273" r:id="rId16"/>
    <p:sldId id="281" r:id="rId17"/>
    <p:sldId id="283" r:id="rId18"/>
    <p:sldId id="257" r:id="rId19"/>
    <p:sldId id="270" r:id="rId20"/>
    <p:sldId id="268" r:id="rId21"/>
    <p:sldId id="265" r:id="rId22"/>
  </p:sldIdLst>
  <p:sldSz cx="12192000" cy="6858000"/>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21" autoAdjust="0"/>
    <p:restoredTop sz="94660"/>
  </p:normalViewPr>
  <p:slideViewPr>
    <p:cSldViewPr snapToGrid="0">
      <p:cViewPr varScale="1">
        <p:scale>
          <a:sx n="97" d="100"/>
          <a:sy n="97" d="100"/>
        </p:scale>
        <p:origin x="1110" y="306"/>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55" d="100"/>
          <a:sy n="55" d="100"/>
        </p:scale>
        <p:origin x="3054"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Iane DeVries" userId="0d024b2b2bc1ee8a" providerId="LiveId" clId="{7F17ACC6-FEF1-491D-893F-0FCA3F328556}"/>
    <pc:docChg chg="undo custSel addSld delSld modSld sldOrd">
      <pc:chgData name="DIane DeVries" userId="0d024b2b2bc1ee8a" providerId="LiveId" clId="{7F17ACC6-FEF1-491D-893F-0FCA3F328556}" dt="2025-06-05T22:54:32.377" v="2811" actId="6549"/>
      <pc:docMkLst>
        <pc:docMk/>
      </pc:docMkLst>
      <pc:sldChg chg="modSp mod">
        <pc:chgData name="DIane DeVries" userId="0d024b2b2bc1ee8a" providerId="LiveId" clId="{7F17ACC6-FEF1-491D-893F-0FCA3F328556}" dt="2025-06-03T22:34:06.451" v="2662" actId="6549"/>
        <pc:sldMkLst>
          <pc:docMk/>
          <pc:sldMk cId="3246994140" sldId="256"/>
        </pc:sldMkLst>
        <pc:spChg chg="mod">
          <ac:chgData name="DIane DeVries" userId="0d024b2b2bc1ee8a" providerId="LiveId" clId="{7F17ACC6-FEF1-491D-893F-0FCA3F328556}" dt="2025-06-03T22:34:06.451" v="2662" actId="6549"/>
          <ac:spMkLst>
            <pc:docMk/>
            <pc:sldMk cId="3246994140" sldId="256"/>
            <ac:spMk id="3" creationId="{0ABE750E-ACF5-1361-2E67-8D08AF5E0906}"/>
          </ac:spMkLst>
        </pc:spChg>
      </pc:sldChg>
      <pc:sldChg chg="modSp mod">
        <pc:chgData name="DIane DeVries" userId="0d024b2b2bc1ee8a" providerId="LiveId" clId="{7F17ACC6-FEF1-491D-893F-0FCA3F328556}" dt="2025-05-20T22:50:03.867" v="122" actId="1076"/>
        <pc:sldMkLst>
          <pc:docMk/>
          <pc:sldMk cId="470265759" sldId="257"/>
        </pc:sldMkLst>
        <pc:spChg chg="mod">
          <ac:chgData name="DIane DeVries" userId="0d024b2b2bc1ee8a" providerId="LiveId" clId="{7F17ACC6-FEF1-491D-893F-0FCA3F328556}" dt="2025-05-20T22:50:03.867" v="122" actId="1076"/>
          <ac:spMkLst>
            <pc:docMk/>
            <pc:sldMk cId="470265759" sldId="257"/>
            <ac:spMk id="3" creationId="{7FD0A7E2-943D-D2CF-2C5E-51FF7226D698}"/>
          </ac:spMkLst>
        </pc:spChg>
      </pc:sldChg>
      <pc:sldChg chg="modSp mod ord">
        <pc:chgData name="DIane DeVries" userId="0d024b2b2bc1ee8a" providerId="LiveId" clId="{7F17ACC6-FEF1-491D-893F-0FCA3F328556}" dt="2025-05-21T22:59:10.918" v="1780" actId="5793"/>
        <pc:sldMkLst>
          <pc:docMk/>
          <pc:sldMk cId="4174012441" sldId="258"/>
        </pc:sldMkLst>
        <pc:spChg chg="mod">
          <ac:chgData name="DIane DeVries" userId="0d024b2b2bc1ee8a" providerId="LiveId" clId="{7F17ACC6-FEF1-491D-893F-0FCA3F328556}" dt="2025-05-21T22:59:10.918" v="1780" actId="5793"/>
          <ac:spMkLst>
            <pc:docMk/>
            <pc:sldMk cId="4174012441" sldId="258"/>
            <ac:spMk id="3" creationId="{ED7A08F3-52CF-4D35-28F2-AEFAEC7F6550}"/>
          </ac:spMkLst>
        </pc:spChg>
      </pc:sldChg>
      <pc:sldChg chg="modSp mod ord">
        <pc:chgData name="DIane DeVries" userId="0d024b2b2bc1ee8a" providerId="LiveId" clId="{7F17ACC6-FEF1-491D-893F-0FCA3F328556}" dt="2025-06-03T00:03:18.871" v="2630" actId="13926"/>
        <pc:sldMkLst>
          <pc:docMk/>
          <pc:sldMk cId="1380495844" sldId="259"/>
        </pc:sldMkLst>
        <pc:spChg chg="mod">
          <ac:chgData name="DIane DeVries" userId="0d024b2b2bc1ee8a" providerId="LiveId" clId="{7F17ACC6-FEF1-491D-893F-0FCA3F328556}" dt="2025-06-03T00:03:18.871" v="2630" actId="13926"/>
          <ac:spMkLst>
            <pc:docMk/>
            <pc:sldMk cId="1380495844" sldId="259"/>
            <ac:spMk id="3" creationId="{8F2E4EDB-51E5-84B8-CB3E-29C52E648F71}"/>
          </ac:spMkLst>
        </pc:spChg>
      </pc:sldChg>
      <pc:sldChg chg="modSp del mod">
        <pc:chgData name="DIane DeVries" userId="0d024b2b2bc1ee8a" providerId="LiveId" clId="{7F17ACC6-FEF1-491D-893F-0FCA3F328556}" dt="2025-05-21T23:53:47.071" v="2182" actId="2696"/>
        <pc:sldMkLst>
          <pc:docMk/>
          <pc:sldMk cId="4173262362" sldId="260"/>
        </pc:sldMkLst>
      </pc:sldChg>
      <pc:sldChg chg="modSp mod ord">
        <pc:chgData name="DIane DeVries" userId="0d024b2b2bc1ee8a" providerId="LiveId" clId="{7F17ACC6-FEF1-491D-893F-0FCA3F328556}" dt="2025-06-03T00:01:38.192" v="2628" actId="6549"/>
        <pc:sldMkLst>
          <pc:docMk/>
          <pc:sldMk cId="1166697184" sldId="261"/>
        </pc:sldMkLst>
        <pc:spChg chg="mod">
          <ac:chgData name="DIane DeVries" userId="0d024b2b2bc1ee8a" providerId="LiveId" clId="{7F17ACC6-FEF1-491D-893F-0FCA3F328556}" dt="2025-05-21T22:36:36.854" v="1633" actId="20577"/>
          <ac:spMkLst>
            <pc:docMk/>
            <pc:sldMk cId="1166697184" sldId="261"/>
            <ac:spMk id="2" creationId="{6E28E855-04E6-36CE-0AC6-0D2E67121775}"/>
          </ac:spMkLst>
        </pc:spChg>
        <pc:spChg chg="mod">
          <ac:chgData name="DIane DeVries" userId="0d024b2b2bc1ee8a" providerId="LiveId" clId="{7F17ACC6-FEF1-491D-893F-0FCA3F328556}" dt="2025-06-03T00:01:38.192" v="2628" actId="6549"/>
          <ac:spMkLst>
            <pc:docMk/>
            <pc:sldMk cId="1166697184" sldId="261"/>
            <ac:spMk id="3" creationId="{E897EA9A-E13B-41E0-3034-4C183C8AD2B6}"/>
          </ac:spMkLst>
        </pc:spChg>
      </pc:sldChg>
      <pc:sldChg chg="modSp mod ord">
        <pc:chgData name="DIane DeVries" userId="0d024b2b2bc1ee8a" providerId="LiveId" clId="{7F17ACC6-FEF1-491D-893F-0FCA3F328556}" dt="2025-06-03T22:38:54" v="2707" actId="20577"/>
        <pc:sldMkLst>
          <pc:docMk/>
          <pc:sldMk cId="1990837248" sldId="262"/>
        </pc:sldMkLst>
        <pc:spChg chg="mod">
          <ac:chgData name="DIane DeVries" userId="0d024b2b2bc1ee8a" providerId="LiveId" clId="{7F17ACC6-FEF1-491D-893F-0FCA3F328556}" dt="2025-05-21T23:21:46.755" v="2005" actId="20577"/>
          <ac:spMkLst>
            <pc:docMk/>
            <pc:sldMk cId="1990837248" sldId="262"/>
            <ac:spMk id="2" creationId="{6164A246-1302-F9BB-1B9F-586A6CB19053}"/>
          </ac:spMkLst>
        </pc:spChg>
        <pc:spChg chg="mod">
          <ac:chgData name="DIane DeVries" userId="0d024b2b2bc1ee8a" providerId="LiveId" clId="{7F17ACC6-FEF1-491D-893F-0FCA3F328556}" dt="2025-06-03T22:38:54" v="2707" actId="20577"/>
          <ac:spMkLst>
            <pc:docMk/>
            <pc:sldMk cId="1990837248" sldId="262"/>
            <ac:spMk id="3" creationId="{935EEB51-AA5A-1409-EC9C-927A07B65AE2}"/>
          </ac:spMkLst>
        </pc:spChg>
      </pc:sldChg>
      <pc:sldChg chg="modSp mod ord">
        <pc:chgData name="DIane DeVries" userId="0d024b2b2bc1ee8a" providerId="LiveId" clId="{7F17ACC6-FEF1-491D-893F-0FCA3F328556}" dt="2025-06-02T23:53:36.472" v="2416" actId="6549"/>
        <pc:sldMkLst>
          <pc:docMk/>
          <pc:sldMk cId="2020229462" sldId="263"/>
        </pc:sldMkLst>
        <pc:spChg chg="mod">
          <ac:chgData name="DIane DeVries" userId="0d024b2b2bc1ee8a" providerId="LiveId" clId="{7F17ACC6-FEF1-491D-893F-0FCA3F328556}" dt="2025-06-02T23:53:36.472" v="2416" actId="6549"/>
          <ac:spMkLst>
            <pc:docMk/>
            <pc:sldMk cId="2020229462" sldId="263"/>
            <ac:spMk id="3" creationId="{66F977E2-86A1-137B-60A1-9FF81BFE45BB}"/>
          </ac:spMkLst>
        </pc:spChg>
      </pc:sldChg>
      <pc:sldChg chg="modSp mod ord">
        <pc:chgData name="DIane DeVries" userId="0d024b2b2bc1ee8a" providerId="LiveId" clId="{7F17ACC6-FEF1-491D-893F-0FCA3F328556}" dt="2025-05-21T23:20:28.586" v="2003" actId="255"/>
        <pc:sldMkLst>
          <pc:docMk/>
          <pc:sldMk cId="4024738579" sldId="264"/>
        </pc:sldMkLst>
        <pc:spChg chg="mod">
          <ac:chgData name="DIane DeVries" userId="0d024b2b2bc1ee8a" providerId="LiveId" clId="{7F17ACC6-FEF1-491D-893F-0FCA3F328556}" dt="2025-05-21T23:20:28.586" v="2003" actId="255"/>
          <ac:spMkLst>
            <pc:docMk/>
            <pc:sldMk cId="4024738579" sldId="264"/>
            <ac:spMk id="3" creationId="{0CA7A022-AD17-210D-3057-238484FECEA6}"/>
          </ac:spMkLst>
        </pc:spChg>
      </pc:sldChg>
      <pc:sldChg chg="modSp del mod ord">
        <pc:chgData name="DIane DeVries" userId="0d024b2b2bc1ee8a" providerId="LiveId" clId="{7F17ACC6-FEF1-491D-893F-0FCA3F328556}" dt="2025-05-21T23:45:09.203" v="2073" actId="2696"/>
        <pc:sldMkLst>
          <pc:docMk/>
          <pc:sldMk cId="2127896002" sldId="266"/>
        </pc:sldMkLst>
      </pc:sldChg>
      <pc:sldChg chg="modSp mod ord">
        <pc:chgData name="DIane DeVries" userId="0d024b2b2bc1ee8a" providerId="LiveId" clId="{7F17ACC6-FEF1-491D-893F-0FCA3F328556}" dt="2025-05-20T23:19:16.977" v="1370"/>
        <pc:sldMkLst>
          <pc:docMk/>
          <pc:sldMk cId="1259429768" sldId="267"/>
        </pc:sldMkLst>
        <pc:spChg chg="mod">
          <ac:chgData name="DIane DeVries" userId="0d024b2b2bc1ee8a" providerId="LiveId" clId="{7F17ACC6-FEF1-491D-893F-0FCA3F328556}" dt="2025-05-20T23:10:28.582" v="1334" actId="20577"/>
          <ac:spMkLst>
            <pc:docMk/>
            <pc:sldMk cId="1259429768" sldId="267"/>
            <ac:spMk id="2" creationId="{3BDB2F00-6781-2CB6-CDEF-B3A3E1B4D5E8}"/>
          </ac:spMkLst>
        </pc:spChg>
      </pc:sldChg>
      <pc:sldChg chg="modSp mod ord">
        <pc:chgData name="DIane DeVries" userId="0d024b2b2bc1ee8a" providerId="LiveId" clId="{7F17ACC6-FEF1-491D-893F-0FCA3F328556}" dt="2025-06-03T22:48:59.270" v="2755" actId="6549"/>
        <pc:sldMkLst>
          <pc:docMk/>
          <pc:sldMk cId="1217925168" sldId="268"/>
        </pc:sldMkLst>
        <pc:spChg chg="mod">
          <ac:chgData name="DIane DeVries" userId="0d024b2b2bc1ee8a" providerId="LiveId" clId="{7F17ACC6-FEF1-491D-893F-0FCA3F328556}" dt="2025-06-03T22:48:59.270" v="2755" actId="6549"/>
          <ac:spMkLst>
            <pc:docMk/>
            <pc:sldMk cId="1217925168" sldId="268"/>
            <ac:spMk id="3" creationId="{F8A51F12-C7F9-CEC9-E7F1-8DC7EDFAD935}"/>
          </ac:spMkLst>
        </pc:spChg>
      </pc:sldChg>
      <pc:sldChg chg="modSp mod modAnim">
        <pc:chgData name="DIane DeVries" userId="0d024b2b2bc1ee8a" providerId="LiveId" clId="{7F17ACC6-FEF1-491D-893F-0FCA3F328556}" dt="2025-05-21T22:05:20.136" v="1583" actId="20577"/>
        <pc:sldMkLst>
          <pc:docMk/>
          <pc:sldMk cId="3612266376" sldId="269"/>
        </pc:sldMkLst>
        <pc:spChg chg="mod">
          <ac:chgData name="DIane DeVries" userId="0d024b2b2bc1ee8a" providerId="LiveId" clId="{7F17ACC6-FEF1-491D-893F-0FCA3F328556}" dt="2025-05-21T22:05:20.136" v="1583" actId="20577"/>
          <ac:spMkLst>
            <pc:docMk/>
            <pc:sldMk cId="3612266376" sldId="269"/>
            <ac:spMk id="3" creationId="{96704E3F-B4B5-1701-5147-F57343CFCAC5}"/>
          </ac:spMkLst>
        </pc:spChg>
      </pc:sldChg>
      <pc:sldChg chg="modSp mod">
        <pc:chgData name="DIane DeVries" userId="0d024b2b2bc1ee8a" providerId="LiveId" clId="{7F17ACC6-FEF1-491D-893F-0FCA3F328556}" dt="2025-05-27T22:44:54.466" v="2245" actId="6549"/>
        <pc:sldMkLst>
          <pc:docMk/>
          <pc:sldMk cId="1670389581" sldId="270"/>
        </pc:sldMkLst>
        <pc:spChg chg="mod">
          <ac:chgData name="DIane DeVries" userId="0d024b2b2bc1ee8a" providerId="LiveId" clId="{7F17ACC6-FEF1-491D-893F-0FCA3F328556}" dt="2025-05-21T23:54:28.095" v="2202" actId="20577"/>
          <ac:spMkLst>
            <pc:docMk/>
            <pc:sldMk cId="1670389581" sldId="270"/>
            <ac:spMk id="2" creationId="{763030B6-828E-5EC9-BB72-202EDA7D8B40}"/>
          </ac:spMkLst>
        </pc:spChg>
        <pc:spChg chg="mod">
          <ac:chgData name="DIane DeVries" userId="0d024b2b2bc1ee8a" providerId="LiveId" clId="{7F17ACC6-FEF1-491D-893F-0FCA3F328556}" dt="2025-05-27T22:44:54.466" v="2245" actId="6549"/>
          <ac:spMkLst>
            <pc:docMk/>
            <pc:sldMk cId="1670389581" sldId="270"/>
            <ac:spMk id="3" creationId="{B0724884-5E53-E8B0-047A-68C5FC1C79DF}"/>
          </ac:spMkLst>
        </pc:spChg>
      </pc:sldChg>
      <pc:sldChg chg="modSp add mod ord">
        <pc:chgData name="DIane DeVries" userId="0d024b2b2bc1ee8a" providerId="LiveId" clId="{7F17ACC6-FEF1-491D-893F-0FCA3F328556}" dt="2025-06-02T23:24:58.550" v="2315" actId="20577"/>
        <pc:sldMkLst>
          <pc:docMk/>
          <pc:sldMk cId="1027906118" sldId="271"/>
        </pc:sldMkLst>
        <pc:spChg chg="mod">
          <ac:chgData name="DIane DeVries" userId="0d024b2b2bc1ee8a" providerId="LiveId" clId="{7F17ACC6-FEF1-491D-893F-0FCA3F328556}" dt="2025-06-02T23:24:58.550" v="2315" actId="20577"/>
          <ac:spMkLst>
            <pc:docMk/>
            <pc:sldMk cId="1027906118" sldId="271"/>
            <ac:spMk id="3" creationId="{ACE36F56-699A-0F99-E3AA-C09CB8692D08}"/>
          </ac:spMkLst>
        </pc:spChg>
      </pc:sldChg>
      <pc:sldChg chg="addSp new del mod">
        <pc:chgData name="DIane DeVries" userId="0d024b2b2bc1ee8a" providerId="LiveId" clId="{7F17ACC6-FEF1-491D-893F-0FCA3F328556}" dt="2025-05-21T22:53:00.384" v="1694" actId="2696"/>
        <pc:sldMkLst>
          <pc:docMk/>
          <pc:sldMk cId="1481803478" sldId="272"/>
        </pc:sldMkLst>
      </pc:sldChg>
      <pc:sldChg chg="addSp modSp new mod">
        <pc:chgData name="DIane DeVries" userId="0d024b2b2bc1ee8a" providerId="LiveId" clId="{7F17ACC6-FEF1-491D-893F-0FCA3F328556}" dt="2025-05-21T22:16:50.546" v="1622" actId="14100"/>
        <pc:sldMkLst>
          <pc:docMk/>
          <pc:sldMk cId="1485594240" sldId="273"/>
        </pc:sldMkLst>
        <pc:picChg chg="add mod">
          <ac:chgData name="DIane DeVries" userId="0d024b2b2bc1ee8a" providerId="LiveId" clId="{7F17ACC6-FEF1-491D-893F-0FCA3F328556}" dt="2025-05-21T22:16:50.546" v="1622" actId="14100"/>
          <ac:picMkLst>
            <pc:docMk/>
            <pc:sldMk cId="1485594240" sldId="273"/>
            <ac:picMk id="5" creationId="{CAEBA415-79DC-2F5B-05CD-3A2A91F591E7}"/>
          </ac:picMkLst>
        </pc:picChg>
      </pc:sldChg>
      <pc:sldChg chg="new del">
        <pc:chgData name="DIane DeVries" userId="0d024b2b2bc1ee8a" providerId="LiveId" clId="{7F17ACC6-FEF1-491D-893F-0FCA3F328556}" dt="2025-05-21T22:52:54.338" v="1693" actId="2696"/>
        <pc:sldMkLst>
          <pc:docMk/>
          <pc:sldMk cId="3633373775" sldId="274"/>
        </pc:sldMkLst>
      </pc:sldChg>
      <pc:sldChg chg="new del">
        <pc:chgData name="DIane DeVries" userId="0d024b2b2bc1ee8a" providerId="LiveId" clId="{7F17ACC6-FEF1-491D-893F-0FCA3F328556}" dt="2025-05-21T22:52:54.338" v="1693" actId="2696"/>
        <pc:sldMkLst>
          <pc:docMk/>
          <pc:sldMk cId="260855600" sldId="275"/>
        </pc:sldMkLst>
      </pc:sldChg>
      <pc:sldChg chg="new del">
        <pc:chgData name="DIane DeVries" userId="0d024b2b2bc1ee8a" providerId="LiveId" clId="{7F17ACC6-FEF1-491D-893F-0FCA3F328556}" dt="2025-05-21T22:52:54.338" v="1693" actId="2696"/>
        <pc:sldMkLst>
          <pc:docMk/>
          <pc:sldMk cId="2990895963" sldId="276"/>
        </pc:sldMkLst>
      </pc:sldChg>
      <pc:sldChg chg="modSp new mod">
        <pc:chgData name="DIane DeVries" userId="0d024b2b2bc1ee8a" providerId="LiveId" clId="{7F17ACC6-FEF1-491D-893F-0FCA3F328556}" dt="2025-06-05T22:54:32.377" v="2811" actId="6549"/>
        <pc:sldMkLst>
          <pc:docMk/>
          <pc:sldMk cId="1333112795" sldId="277"/>
        </pc:sldMkLst>
        <pc:spChg chg="mod">
          <ac:chgData name="DIane DeVries" userId="0d024b2b2bc1ee8a" providerId="LiveId" clId="{7F17ACC6-FEF1-491D-893F-0FCA3F328556}" dt="2025-05-21T22:04:31.525" v="1577" actId="122"/>
          <ac:spMkLst>
            <pc:docMk/>
            <pc:sldMk cId="1333112795" sldId="277"/>
            <ac:spMk id="2" creationId="{2061FE31-53C6-4369-541D-834C68413A56}"/>
          </ac:spMkLst>
        </pc:spChg>
        <pc:spChg chg="mod">
          <ac:chgData name="DIane DeVries" userId="0d024b2b2bc1ee8a" providerId="LiveId" clId="{7F17ACC6-FEF1-491D-893F-0FCA3F328556}" dt="2025-06-05T22:54:32.377" v="2811" actId="6549"/>
          <ac:spMkLst>
            <pc:docMk/>
            <pc:sldMk cId="1333112795" sldId="277"/>
            <ac:spMk id="3" creationId="{41EC0825-57C0-370A-619F-3538AFF1557F}"/>
          </ac:spMkLst>
        </pc:spChg>
      </pc:sldChg>
      <pc:sldChg chg="addSp delSp modSp new mod ord">
        <pc:chgData name="DIane DeVries" userId="0d024b2b2bc1ee8a" providerId="LiveId" clId="{7F17ACC6-FEF1-491D-893F-0FCA3F328556}" dt="2025-06-02T23:31:10.281" v="2322" actId="14100"/>
        <pc:sldMkLst>
          <pc:docMk/>
          <pc:sldMk cId="596181347" sldId="278"/>
        </pc:sldMkLst>
        <pc:picChg chg="add mod">
          <ac:chgData name="DIane DeVries" userId="0d024b2b2bc1ee8a" providerId="LiveId" clId="{7F17ACC6-FEF1-491D-893F-0FCA3F328556}" dt="2025-06-02T23:31:10.281" v="2322" actId="14100"/>
          <ac:picMkLst>
            <pc:docMk/>
            <pc:sldMk cId="596181347" sldId="278"/>
            <ac:picMk id="4" creationId="{CBE72DEF-F2EF-AADB-EF64-80933BCF283E}"/>
          </ac:picMkLst>
        </pc:picChg>
      </pc:sldChg>
      <pc:sldChg chg="addSp delSp modSp new del mod">
        <pc:chgData name="DIane DeVries" userId="0d024b2b2bc1ee8a" providerId="LiveId" clId="{7F17ACC6-FEF1-491D-893F-0FCA3F328556}" dt="2025-06-02T23:42:25.349" v="2335" actId="2696"/>
        <pc:sldMkLst>
          <pc:docMk/>
          <pc:sldMk cId="1673201653" sldId="279"/>
        </pc:sldMkLst>
      </pc:sldChg>
      <pc:sldChg chg="addSp delSp modSp new mod">
        <pc:chgData name="DIane DeVries" userId="0d024b2b2bc1ee8a" providerId="LiveId" clId="{7F17ACC6-FEF1-491D-893F-0FCA3F328556}" dt="2025-06-02T23:42:16.687" v="2334" actId="22"/>
        <pc:sldMkLst>
          <pc:docMk/>
          <pc:sldMk cId="1181687603" sldId="280"/>
        </pc:sldMkLst>
        <pc:picChg chg="add">
          <ac:chgData name="DIane DeVries" userId="0d024b2b2bc1ee8a" providerId="LiveId" clId="{7F17ACC6-FEF1-491D-893F-0FCA3F328556}" dt="2025-06-02T23:42:16.687" v="2334" actId="22"/>
          <ac:picMkLst>
            <pc:docMk/>
            <pc:sldMk cId="1181687603" sldId="280"/>
            <ac:picMk id="6" creationId="{916B1253-4CC9-4DE2-A28E-44935C9A121F}"/>
          </ac:picMkLst>
        </pc:picChg>
      </pc:sldChg>
      <pc:sldChg chg="addSp delSp modSp new mod ord">
        <pc:chgData name="DIane DeVries" userId="0d024b2b2bc1ee8a" providerId="LiveId" clId="{7F17ACC6-FEF1-491D-893F-0FCA3F328556}" dt="2025-06-03T22:43:47.618" v="2709" actId="6549"/>
        <pc:sldMkLst>
          <pc:docMk/>
          <pc:sldMk cId="3840270970" sldId="281"/>
        </pc:sldMkLst>
        <pc:spChg chg="add mod">
          <ac:chgData name="DIane DeVries" userId="0d024b2b2bc1ee8a" providerId="LiveId" clId="{7F17ACC6-FEF1-491D-893F-0FCA3F328556}" dt="2025-05-21T22:45:07.475" v="1642"/>
          <ac:spMkLst>
            <pc:docMk/>
            <pc:sldMk cId="3840270970" sldId="281"/>
            <ac:spMk id="7" creationId="{85AAECE5-B88E-A101-9442-CADCCA15A1B0}"/>
          </ac:spMkLst>
        </pc:spChg>
        <pc:spChg chg="add mod">
          <ac:chgData name="DIane DeVries" userId="0d024b2b2bc1ee8a" providerId="LiveId" clId="{7F17ACC6-FEF1-491D-893F-0FCA3F328556}" dt="2025-05-21T22:46:24.917" v="1645" actId="1076"/>
          <ac:spMkLst>
            <pc:docMk/>
            <pc:sldMk cId="3840270970" sldId="281"/>
            <ac:spMk id="8" creationId="{04F590F7-1909-F4EF-2612-69C918B72F97}"/>
          </ac:spMkLst>
        </pc:spChg>
        <pc:spChg chg="add mod">
          <ac:chgData name="DIane DeVries" userId="0d024b2b2bc1ee8a" providerId="LiveId" clId="{7F17ACC6-FEF1-491D-893F-0FCA3F328556}" dt="2025-05-21T22:46:37.690" v="1646" actId="1076"/>
          <ac:spMkLst>
            <pc:docMk/>
            <pc:sldMk cId="3840270970" sldId="281"/>
            <ac:spMk id="9" creationId="{40B07556-36D8-2DB7-7BDA-D262B0BDD4C8}"/>
          </ac:spMkLst>
        </pc:spChg>
        <pc:spChg chg="add mod">
          <ac:chgData name="DIane DeVries" userId="0d024b2b2bc1ee8a" providerId="LiveId" clId="{7F17ACC6-FEF1-491D-893F-0FCA3F328556}" dt="2025-05-21T22:45:07.475" v="1642"/>
          <ac:spMkLst>
            <pc:docMk/>
            <pc:sldMk cId="3840270970" sldId="281"/>
            <ac:spMk id="10" creationId="{ABA02D2E-155E-8E52-35FD-559EDE45757C}"/>
          </ac:spMkLst>
        </pc:spChg>
        <pc:spChg chg="add mod">
          <ac:chgData name="DIane DeVries" userId="0d024b2b2bc1ee8a" providerId="LiveId" clId="{7F17ACC6-FEF1-491D-893F-0FCA3F328556}" dt="2025-05-21T22:45:07.475" v="1642"/>
          <ac:spMkLst>
            <pc:docMk/>
            <pc:sldMk cId="3840270970" sldId="281"/>
            <ac:spMk id="11" creationId="{B5FB8C39-FAA9-4112-74EB-B788A9A0EA10}"/>
          </ac:spMkLst>
        </pc:spChg>
        <pc:spChg chg="add mod">
          <ac:chgData name="DIane DeVries" userId="0d024b2b2bc1ee8a" providerId="LiveId" clId="{7F17ACC6-FEF1-491D-893F-0FCA3F328556}" dt="2025-05-21T22:45:07.475" v="1642"/>
          <ac:spMkLst>
            <pc:docMk/>
            <pc:sldMk cId="3840270970" sldId="281"/>
            <ac:spMk id="14" creationId="{0D53FA86-39D8-E806-A546-935423A89E17}"/>
          </ac:spMkLst>
        </pc:spChg>
        <pc:spChg chg="add mod">
          <ac:chgData name="DIane DeVries" userId="0d024b2b2bc1ee8a" providerId="LiveId" clId="{7F17ACC6-FEF1-491D-893F-0FCA3F328556}" dt="2025-05-21T22:45:07.475" v="1642"/>
          <ac:spMkLst>
            <pc:docMk/>
            <pc:sldMk cId="3840270970" sldId="281"/>
            <ac:spMk id="15" creationId="{C24E32CC-EA4E-D24C-E222-3745836B1FCC}"/>
          </ac:spMkLst>
        </pc:spChg>
        <pc:spChg chg="add mod">
          <ac:chgData name="DIane DeVries" userId="0d024b2b2bc1ee8a" providerId="LiveId" clId="{7F17ACC6-FEF1-491D-893F-0FCA3F328556}" dt="2025-05-21T22:45:07.475" v="1642"/>
          <ac:spMkLst>
            <pc:docMk/>
            <pc:sldMk cId="3840270970" sldId="281"/>
            <ac:spMk id="16" creationId="{59210238-471B-29B2-6363-B4FBAADD1389}"/>
          </ac:spMkLst>
        </pc:spChg>
        <pc:spChg chg="add mod">
          <ac:chgData name="DIane DeVries" userId="0d024b2b2bc1ee8a" providerId="LiveId" clId="{7F17ACC6-FEF1-491D-893F-0FCA3F328556}" dt="2025-05-21T22:45:07.475" v="1642"/>
          <ac:spMkLst>
            <pc:docMk/>
            <pc:sldMk cId="3840270970" sldId="281"/>
            <ac:spMk id="17" creationId="{203CC5DB-A594-C533-15ED-C45C1865C31E}"/>
          </ac:spMkLst>
        </pc:spChg>
        <pc:spChg chg="add mod">
          <ac:chgData name="DIane DeVries" userId="0d024b2b2bc1ee8a" providerId="LiveId" clId="{7F17ACC6-FEF1-491D-893F-0FCA3F328556}" dt="2025-05-21T22:45:07.475" v="1642"/>
          <ac:spMkLst>
            <pc:docMk/>
            <pc:sldMk cId="3840270970" sldId="281"/>
            <ac:spMk id="18" creationId="{A3D08057-8F02-EF79-B191-BB8A8A905022}"/>
          </ac:spMkLst>
        </pc:spChg>
        <pc:spChg chg="add mod">
          <ac:chgData name="DIane DeVries" userId="0d024b2b2bc1ee8a" providerId="LiveId" clId="{7F17ACC6-FEF1-491D-893F-0FCA3F328556}" dt="2025-06-03T22:43:47.618" v="2709" actId="6549"/>
          <ac:spMkLst>
            <pc:docMk/>
            <pc:sldMk cId="3840270970" sldId="281"/>
            <ac:spMk id="25" creationId="{C8DF0712-0AD5-9578-5133-2FE9DD3A9032}"/>
          </ac:spMkLst>
        </pc:spChg>
        <pc:graphicFrameChg chg="add mod">
          <ac:chgData name="DIane DeVries" userId="0d024b2b2bc1ee8a" providerId="LiveId" clId="{7F17ACC6-FEF1-491D-893F-0FCA3F328556}" dt="2025-05-21T22:45:48.807" v="1643"/>
          <ac:graphicFrameMkLst>
            <pc:docMk/>
            <pc:sldMk cId="3840270970" sldId="281"/>
            <ac:graphicFrameMk id="19" creationId="{94511E64-88E2-0383-C3A3-992ACBF058F9}"/>
          </ac:graphicFrameMkLst>
        </pc:graphicFrameChg>
      </pc:sldChg>
      <pc:sldChg chg="addSp delSp modSp new del mod">
        <pc:chgData name="DIane DeVries" userId="0d024b2b2bc1ee8a" providerId="LiveId" clId="{7F17ACC6-FEF1-491D-893F-0FCA3F328556}" dt="2025-05-22T00:18:07.841" v="2221" actId="2696"/>
        <pc:sldMkLst>
          <pc:docMk/>
          <pc:sldMk cId="1958571657" sldId="282"/>
        </pc:sldMkLst>
      </pc:sldChg>
      <pc:sldChg chg="addSp new mod">
        <pc:chgData name="DIane DeVries" userId="0d024b2b2bc1ee8a" providerId="LiveId" clId="{7F17ACC6-FEF1-491D-893F-0FCA3F328556}" dt="2025-05-22T00:17:30.916" v="2220" actId="22"/>
        <pc:sldMkLst>
          <pc:docMk/>
          <pc:sldMk cId="3354079396" sldId="283"/>
        </pc:sldMkLst>
        <pc:picChg chg="add">
          <ac:chgData name="DIane DeVries" userId="0d024b2b2bc1ee8a" providerId="LiveId" clId="{7F17ACC6-FEF1-491D-893F-0FCA3F328556}" dt="2025-05-22T00:17:30.916" v="2220" actId="22"/>
          <ac:picMkLst>
            <pc:docMk/>
            <pc:sldMk cId="3354079396" sldId="283"/>
            <ac:picMk id="3" creationId="{2B19BA72-0551-327B-FAA6-76DB939A7CE6}"/>
          </ac:picMkLst>
        </pc:picChg>
      </pc:sldChg>
      <pc:sldChg chg="addSp new mod">
        <pc:chgData name="DIane DeVries" userId="0d024b2b2bc1ee8a" providerId="LiveId" clId="{7F17ACC6-FEF1-491D-893F-0FCA3F328556}" dt="2025-06-02T23:41:01.284" v="2333" actId="22"/>
        <pc:sldMkLst>
          <pc:docMk/>
          <pc:sldMk cId="701758847" sldId="284"/>
        </pc:sldMkLst>
        <pc:picChg chg="add">
          <ac:chgData name="DIane DeVries" userId="0d024b2b2bc1ee8a" providerId="LiveId" clId="{7F17ACC6-FEF1-491D-893F-0FCA3F328556}" dt="2025-06-02T23:41:01.284" v="2333" actId="22"/>
          <ac:picMkLst>
            <pc:docMk/>
            <pc:sldMk cId="701758847" sldId="284"/>
            <ac:picMk id="3" creationId="{A7526BFA-6CCB-0F84-A0E8-00A4D41CF65B}"/>
          </ac:picMkLst>
        </pc:picChg>
      </pc:sldChg>
    </pc:docChg>
  </pc:docChgLst>
  <pc:docChgLst>
    <pc:chgData name="DIane DeVries" userId="0d024b2b2bc1ee8a" providerId="LiveId" clId="{2770A281-F075-426E-8268-D8F0F40B9FD1}"/>
    <pc:docChg chg="undo custSel addSld delSld modSld sldOrd modHandout">
      <pc:chgData name="DIane DeVries" userId="0d024b2b2bc1ee8a" providerId="LiveId" clId="{2770A281-F075-426E-8268-D8F0F40B9FD1}" dt="2024-07-01T23:50:05.565" v="4353" actId="20577"/>
      <pc:docMkLst>
        <pc:docMk/>
      </pc:docMkLst>
      <pc:sldChg chg="modSp mod">
        <pc:chgData name="DIane DeVries" userId="0d024b2b2bc1ee8a" providerId="LiveId" clId="{2770A281-F075-426E-8268-D8F0F40B9FD1}" dt="2024-06-10T22:33:08.996" v="1560" actId="20577"/>
        <pc:sldMkLst>
          <pc:docMk/>
          <pc:sldMk cId="3246994140" sldId="256"/>
        </pc:sldMkLst>
      </pc:sldChg>
      <pc:sldChg chg="modSp mod">
        <pc:chgData name="DIane DeVries" userId="0d024b2b2bc1ee8a" providerId="LiveId" clId="{2770A281-F075-426E-8268-D8F0F40B9FD1}" dt="2024-06-07T01:15:39.301" v="1000" actId="122"/>
        <pc:sldMkLst>
          <pc:docMk/>
          <pc:sldMk cId="470265759" sldId="257"/>
        </pc:sldMkLst>
      </pc:sldChg>
      <pc:sldChg chg="modSp mod">
        <pc:chgData name="DIane DeVries" userId="0d024b2b2bc1ee8a" providerId="LiveId" clId="{2770A281-F075-426E-8268-D8F0F40B9FD1}" dt="2024-06-11T20:57:09.927" v="2865" actId="6549"/>
        <pc:sldMkLst>
          <pc:docMk/>
          <pc:sldMk cId="4174012441" sldId="258"/>
        </pc:sldMkLst>
      </pc:sldChg>
      <pc:sldChg chg="modSp mod">
        <pc:chgData name="DIane DeVries" userId="0d024b2b2bc1ee8a" providerId="LiveId" clId="{2770A281-F075-426E-8268-D8F0F40B9FD1}" dt="2024-07-01T23:48:31.345" v="4116" actId="6549"/>
        <pc:sldMkLst>
          <pc:docMk/>
          <pc:sldMk cId="1380495844" sldId="259"/>
        </pc:sldMkLst>
      </pc:sldChg>
      <pc:sldChg chg="modSp mod">
        <pc:chgData name="DIane DeVries" userId="0d024b2b2bc1ee8a" providerId="LiveId" clId="{2770A281-F075-426E-8268-D8F0F40B9FD1}" dt="2024-07-01T23:50:05.565" v="4353" actId="20577"/>
        <pc:sldMkLst>
          <pc:docMk/>
          <pc:sldMk cId="4173262362" sldId="260"/>
        </pc:sldMkLst>
      </pc:sldChg>
      <pc:sldChg chg="modSp mod">
        <pc:chgData name="DIane DeVries" userId="0d024b2b2bc1ee8a" providerId="LiveId" clId="{2770A281-F075-426E-8268-D8F0F40B9FD1}" dt="2024-06-11T21:01:23.712" v="2892" actId="27636"/>
        <pc:sldMkLst>
          <pc:docMk/>
          <pc:sldMk cId="1166697184" sldId="261"/>
        </pc:sldMkLst>
      </pc:sldChg>
      <pc:sldChg chg="modSp mod">
        <pc:chgData name="DIane DeVries" userId="0d024b2b2bc1ee8a" providerId="LiveId" clId="{2770A281-F075-426E-8268-D8F0F40B9FD1}" dt="2024-06-22T20:42:33.108" v="3930" actId="6549"/>
        <pc:sldMkLst>
          <pc:docMk/>
          <pc:sldMk cId="1990837248" sldId="262"/>
        </pc:sldMkLst>
      </pc:sldChg>
      <pc:sldChg chg="modSp new mod">
        <pc:chgData name="DIane DeVries" userId="0d024b2b2bc1ee8a" providerId="LiveId" clId="{2770A281-F075-426E-8268-D8F0F40B9FD1}" dt="2024-06-22T20:43:46.312" v="3981" actId="6549"/>
        <pc:sldMkLst>
          <pc:docMk/>
          <pc:sldMk cId="2020229462" sldId="263"/>
        </pc:sldMkLst>
      </pc:sldChg>
      <pc:sldChg chg="modSp new mod">
        <pc:chgData name="DIane DeVries" userId="0d024b2b2bc1ee8a" providerId="LiveId" clId="{2770A281-F075-426E-8268-D8F0F40B9FD1}" dt="2024-06-10T23:18:52.865" v="2483" actId="255"/>
        <pc:sldMkLst>
          <pc:docMk/>
          <pc:sldMk cId="4024738579" sldId="264"/>
        </pc:sldMkLst>
      </pc:sldChg>
      <pc:sldChg chg="modSp new mod">
        <pc:chgData name="DIane DeVries" userId="0d024b2b2bc1ee8a" providerId="LiveId" clId="{2770A281-F075-426E-8268-D8F0F40B9FD1}" dt="2024-06-07T00:51:31.620" v="990" actId="20577"/>
        <pc:sldMkLst>
          <pc:docMk/>
          <pc:sldMk cId="4262207883" sldId="265"/>
        </pc:sldMkLst>
      </pc:sldChg>
      <pc:sldChg chg="modSp new mod">
        <pc:chgData name="DIane DeVries" userId="0d024b2b2bc1ee8a" providerId="LiveId" clId="{2770A281-F075-426E-8268-D8F0F40B9FD1}" dt="2024-06-10T22:41:04.270" v="1782" actId="20577"/>
        <pc:sldMkLst>
          <pc:docMk/>
          <pc:sldMk cId="2127896002" sldId="266"/>
        </pc:sldMkLst>
      </pc:sldChg>
      <pc:sldChg chg="modSp new mod ord">
        <pc:chgData name="DIane DeVries" userId="0d024b2b2bc1ee8a" providerId="LiveId" clId="{2770A281-F075-426E-8268-D8F0F40B9FD1}" dt="2024-06-11T21:00:10.264" v="2886" actId="20577"/>
        <pc:sldMkLst>
          <pc:docMk/>
          <pc:sldMk cId="1259429768" sldId="267"/>
        </pc:sldMkLst>
      </pc:sldChg>
      <pc:sldChg chg="new del ord">
        <pc:chgData name="DIane DeVries" userId="0d024b2b2bc1ee8a" providerId="LiveId" clId="{2770A281-F075-426E-8268-D8F0F40B9FD1}" dt="2024-06-08T20:24:52.657" v="1182" actId="2696"/>
        <pc:sldMkLst>
          <pc:docMk/>
          <pc:sldMk cId="2915288691" sldId="267"/>
        </pc:sldMkLst>
      </pc:sldChg>
      <pc:sldChg chg="modSp new mod">
        <pc:chgData name="DIane DeVries" userId="0d024b2b2bc1ee8a" providerId="LiveId" clId="{2770A281-F075-426E-8268-D8F0F40B9FD1}" dt="2024-06-11T21:30:45.299" v="3632" actId="6549"/>
        <pc:sldMkLst>
          <pc:docMk/>
          <pc:sldMk cId="1217925168" sldId="268"/>
        </pc:sldMkLst>
      </pc:sldChg>
      <pc:sldChg chg="new del">
        <pc:chgData name="DIane DeVries" userId="0d024b2b2bc1ee8a" providerId="LiveId" clId="{2770A281-F075-426E-8268-D8F0F40B9FD1}" dt="2024-06-10T22:12:51.422" v="1259" actId="2696"/>
        <pc:sldMkLst>
          <pc:docMk/>
          <pc:sldMk cId="3330945058" sldId="268"/>
        </pc:sldMkLst>
      </pc:sldChg>
      <pc:sldChg chg="new del">
        <pc:chgData name="DIane DeVries" userId="0d024b2b2bc1ee8a" providerId="LiveId" clId="{2770A281-F075-426E-8268-D8F0F40B9FD1}" dt="2024-06-08T20:24:56.591" v="1183" actId="2696"/>
        <pc:sldMkLst>
          <pc:docMk/>
          <pc:sldMk cId="3948947630" sldId="268"/>
        </pc:sldMkLst>
      </pc:sldChg>
      <pc:sldChg chg="modSp new del mod">
        <pc:chgData name="DIane DeVries" userId="0d024b2b2bc1ee8a" providerId="LiveId" clId="{2770A281-F075-426E-8268-D8F0F40B9FD1}" dt="2024-06-10T22:55:06.552" v="1943" actId="2696"/>
        <pc:sldMkLst>
          <pc:docMk/>
          <pc:sldMk cId="1045869874" sldId="269"/>
        </pc:sldMkLst>
      </pc:sldChg>
      <pc:sldChg chg="modSp new mod">
        <pc:chgData name="DIane DeVries" userId="0d024b2b2bc1ee8a" providerId="LiveId" clId="{2770A281-F075-426E-8268-D8F0F40B9FD1}" dt="2024-06-11T22:26:35.253" v="3766" actId="20577"/>
        <pc:sldMkLst>
          <pc:docMk/>
          <pc:sldMk cId="3612266376" sldId="269"/>
        </pc:sldMkLst>
      </pc:sldChg>
      <pc:sldChg chg="modSp new del mod">
        <pc:chgData name="DIane DeVries" userId="0d024b2b2bc1ee8a" providerId="LiveId" clId="{2770A281-F075-426E-8268-D8F0F40B9FD1}" dt="2024-06-10T23:09:45.529" v="2417" actId="2696"/>
        <pc:sldMkLst>
          <pc:docMk/>
          <pc:sldMk cId="4175378349" sldId="269"/>
        </pc:sldMkLst>
      </pc:sldChg>
      <pc:sldChg chg="modSp new del mod">
        <pc:chgData name="DIane DeVries" userId="0d024b2b2bc1ee8a" providerId="LiveId" clId="{2770A281-F075-426E-8268-D8F0F40B9FD1}" dt="2024-06-11T21:22:54.102" v="3193" actId="2696"/>
        <pc:sldMkLst>
          <pc:docMk/>
          <pc:sldMk cId="1020123218" sldId="270"/>
        </pc:sldMkLst>
      </pc:sldChg>
      <pc:sldChg chg="modSp del mod">
        <pc:chgData name="DIane DeVries" userId="0d024b2b2bc1ee8a" providerId="LiveId" clId="{2770A281-F075-426E-8268-D8F0F40B9FD1}" dt="2024-06-11T21:21:12.263" v="3086" actId="2696"/>
        <pc:sldMkLst>
          <pc:docMk/>
          <pc:sldMk cId="1359199563" sldId="270"/>
        </pc:sldMkLst>
      </pc:sldChg>
      <pc:sldChg chg="modSp new mod">
        <pc:chgData name="DIane DeVries" userId="0d024b2b2bc1ee8a" providerId="LiveId" clId="{2770A281-F075-426E-8268-D8F0F40B9FD1}" dt="2024-06-22T20:44:58.030" v="3995" actId="6549"/>
        <pc:sldMkLst>
          <pc:docMk/>
          <pc:sldMk cId="1670389581" sldId="270"/>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98CFB93-3647-1C24-A935-E5A1BC4017D0}"/>
              </a:ext>
            </a:extLst>
          </p:cNvPr>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dirty="0"/>
          </a:p>
        </p:txBody>
      </p:sp>
      <p:sp>
        <p:nvSpPr>
          <p:cNvPr id="3" name="Date Placeholder 2">
            <a:extLst>
              <a:ext uri="{FF2B5EF4-FFF2-40B4-BE49-F238E27FC236}">
                <a16:creationId xmlns:a16="http://schemas.microsoft.com/office/drawing/2014/main" id="{A0E2191F-E69C-3EF5-283F-F33E4016D0A2}"/>
              </a:ext>
            </a:extLst>
          </p:cNvPr>
          <p:cNvSpPr>
            <a:spLocks noGrp="1"/>
          </p:cNvSpPr>
          <p:nvPr>
            <p:ph type="dt" sz="quarter" idx="1"/>
          </p:nvPr>
        </p:nvSpPr>
        <p:spPr>
          <a:xfrm>
            <a:off x="4023092" y="0"/>
            <a:ext cx="3077739" cy="471054"/>
          </a:xfrm>
          <a:prstGeom prst="rect">
            <a:avLst/>
          </a:prstGeom>
        </p:spPr>
        <p:txBody>
          <a:bodyPr vert="horz" lIns="94229" tIns="47114" rIns="94229" bIns="47114" rtlCol="0"/>
          <a:lstStyle>
            <a:lvl1pPr algn="r">
              <a:defRPr sz="1200"/>
            </a:lvl1pPr>
          </a:lstStyle>
          <a:p>
            <a:fld id="{B7CAB3B9-86DD-4663-A194-C43756D9043D}" type="datetimeFigureOut">
              <a:rPr lang="en-US" smtClean="0"/>
              <a:t>6/5/2025</a:t>
            </a:fld>
            <a:endParaRPr lang="en-US" dirty="0"/>
          </a:p>
        </p:txBody>
      </p:sp>
      <p:sp>
        <p:nvSpPr>
          <p:cNvPr id="4" name="Footer Placeholder 3">
            <a:extLst>
              <a:ext uri="{FF2B5EF4-FFF2-40B4-BE49-F238E27FC236}">
                <a16:creationId xmlns:a16="http://schemas.microsoft.com/office/drawing/2014/main" id="{01DAA04A-E09F-2FB4-EADA-EE12842C240B}"/>
              </a:ext>
            </a:extLst>
          </p:cNvPr>
          <p:cNvSpPr>
            <a:spLocks noGrp="1"/>
          </p:cNvSpPr>
          <p:nvPr>
            <p:ph type="ftr" sz="quarter" idx="2"/>
          </p:nvPr>
        </p:nvSpPr>
        <p:spPr>
          <a:xfrm>
            <a:off x="0" y="8917422"/>
            <a:ext cx="3077739" cy="471053"/>
          </a:xfrm>
          <a:prstGeom prst="rect">
            <a:avLst/>
          </a:prstGeom>
        </p:spPr>
        <p:txBody>
          <a:bodyPr vert="horz" lIns="94229" tIns="47114" rIns="94229" bIns="47114"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FBBA60EA-1D5F-8AD9-A4D5-AE142947B24D}"/>
              </a:ext>
            </a:extLst>
          </p:cNvPr>
          <p:cNvSpPr>
            <a:spLocks noGrp="1"/>
          </p:cNvSpPr>
          <p:nvPr>
            <p:ph type="sldNum" sz="quarter" idx="3"/>
          </p:nvPr>
        </p:nvSpPr>
        <p:spPr>
          <a:xfrm>
            <a:off x="4023092" y="8917422"/>
            <a:ext cx="3077739" cy="471053"/>
          </a:xfrm>
          <a:prstGeom prst="rect">
            <a:avLst/>
          </a:prstGeom>
        </p:spPr>
        <p:txBody>
          <a:bodyPr vert="horz" lIns="94229" tIns="47114" rIns="94229" bIns="47114" rtlCol="0" anchor="b"/>
          <a:lstStyle>
            <a:lvl1pPr algn="r">
              <a:defRPr sz="1200"/>
            </a:lvl1pPr>
          </a:lstStyle>
          <a:p>
            <a:fld id="{88AA4FDA-D499-4BE2-8F1E-71C95A6B5F2E}" type="slidenum">
              <a:rPr lang="en-US" smtClean="0"/>
              <a:t>‹#›</a:t>
            </a:fld>
            <a:endParaRPr lang="en-US" dirty="0"/>
          </a:p>
        </p:txBody>
      </p:sp>
    </p:spTree>
    <p:extLst>
      <p:ext uri="{BB962C8B-B14F-4D97-AF65-F5344CB8AC3E}">
        <p14:creationId xmlns:p14="http://schemas.microsoft.com/office/powerpoint/2010/main" val="110134081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0C3528-5C80-F167-2577-86FD008239B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4741CF5-6207-B9ED-B344-DFE202602A2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807B67E-ED7E-ACE5-0FD3-3DEECE778569}"/>
              </a:ext>
            </a:extLst>
          </p:cNvPr>
          <p:cNvSpPr>
            <a:spLocks noGrp="1"/>
          </p:cNvSpPr>
          <p:nvPr>
            <p:ph type="dt" sz="half" idx="10"/>
          </p:nvPr>
        </p:nvSpPr>
        <p:spPr/>
        <p:txBody>
          <a:bodyPr/>
          <a:lstStyle/>
          <a:p>
            <a:fld id="{6A96FD60-0505-4E0A-90D4-820B425DEC3C}" type="datetimeFigureOut">
              <a:rPr lang="en-US" smtClean="0"/>
              <a:t>6/5/2025</a:t>
            </a:fld>
            <a:endParaRPr lang="en-US" dirty="0"/>
          </a:p>
        </p:txBody>
      </p:sp>
      <p:sp>
        <p:nvSpPr>
          <p:cNvPr id="5" name="Footer Placeholder 4">
            <a:extLst>
              <a:ext uri="{FF2B5EF4-FFF2-40B4-BE49-F238E27FC236}">
                <a16:creationId xmlns:a16="http://schemas.microsoft.com/office/drawing/2014/main" id="{8DBA0D47-2E28-679C-0435-11BDB78693B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0AE59B7-A766-48B7-64E3-63C6C1074138}"/>
              </a:ext>
            </a:extLst>
          </p:cNvPr>
          <p:cNvSpPr>
            <a:spLocks noGrp="1"/>
          </p:cNvSpPr>
          <p:nvPr>
            <p:ph type="sldNum" sz="quarter" idx="12"/>
          </p:nvPr>
        </p:nvSpPr>
        <p:spPr/>
        <p:txBody>
          <a:bodyPr/>
          <a:lstStyle/>
          <a:p>
            <a:fld id="{64A2F643-5663-48D6-8BB5-22079763E0C0}" type="slidenum">
              <a:rPr lang="en-US" smtClean="0"/>
              <a:t>‹#›</a:t>
            </a:fld>
            <a:endParaRPr lang="en-US" dirty="0"/>
          </a:p>
        </p:txBody>
      </p:sp>
    </p:spTree>
    <p:extLst>
      <p:ext uri="{BB962C8B-B14F-4D97-AF65-F5344CB8AC3E}">
        <p14:creationId xmlns:p14="http://schemas.microsoft.com/office/powerpoint/2010/main" val="5344207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1DB8A8-B48C-C799-80E9-9EAA935111F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9FAB97A-EB33-F555-670C-44118C96729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1C64AB1-CE49-8B04-8854-67E883F1DFF6}"/>
              </a:ext>
            </a:extLst>
          </p:cNvPr>
          <p:cNvSpPr>
            <a:spLocks noGrp="1"/>
          </p:cNvSpPr>
          <p:nvPr>
            <p:ph type="dt" sz="half" idx="10"/>
          </p:nvPr>
        </p:nvSpPr>
        <p:spPr/>
        <p:txBody>
          <a:bodyPr/>
          <a:lstStyle/>
          <a:p>
            <a:fld id="{6A96FD60-0505-4E0A-90D4-820B425DEC3C}" type="datetimeFigureOut">
              <a:rPr lang="en-US" smtClean="0"/>
              <a:t>6/5/2025</a:t>
            </a:fld>
            <a:endParaRPr lang="en-US" dirty="0"/>
          </a:p>
        </p:txBody>
      </p:sp>
      <p:sp>
        <p:nvSpPr>
          <p:cNvPr id="5" name="Footer Placeholder 4">
            <a:extLst>
              <a:ext uri="{FF2B5EF4-FFF2-40B4-BE49-F238E27FC236}">
                <a16:creationId xmlns:a16="http://schemas.microsoft.com/office/drawing/2014/main" id="{4D2611A1-63D7-E78D-BD62-06A70B31C84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BEEC3A4-B681-32FE-970F-3CB5D3CA0BF3}"/>
              </a:ext>
            </a:extLst>
          </p:cNvPr>
          <p:cNvSpPr>
            <a:spLocks noGrp="1"/>
          </p:cNvSpPr>
          <p:nvPr>
            <p:ph type="sldNum" sz="quarter" idx="12"/>
          </p:nvPr>
        </p:nvSpPr>
        <p:spPr/>
        <p:txBody>
          <a:bodyPr/>
          <a:lstStyle/>
          <a:p>
            <a:fld id="{64A2F643-5663-48D6-8BB5-22079763E0C0}" type="slidenum">
              <a:rPr lang="en-US" smtClean="0"/>
              <a:t>‹#›</a:t>
            </a:fld>
            <a:endParaRPr lang="en-US" dirty="0"/>
          </a:p>
        </p:txBody>
      </p:sp>
    </p:spTree>
    <p:extLst>
      <p:ext uri="{BB962C8B-B14F-4D97-AF65-F5344CB8AC3E}">
        <p14:creationId xmlns:p14="http://schemas.microsoft.com/office/powerpoint/2010/main" val="29011673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44F78B1-1D5A-DE2A-E64E-DCA1A6B81B8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2581785-9493-7CA7-44E5-D72F09977CE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C5613ED-4492-50A2-3D6E-8544965AAEC7}"/>
              </a:ext>
            </a:extLst>
          </p:cNvPr>
          <p:cNvSpPr>
            <a:spLocks noGrp="1"/>
          </p:cNvSpPr>
          <p:nvPr>
            <p:ph type="dt" sz="half" idx="10"/>
          </p:nvPr>
        </p:nvSpPr>
        <p:spPr/>
        <p:txBody>
          <a:bodyPr/>
          <a:lstStyle/>
          <a:p>
            <a:fld id="{6A96FD60-0505-4E0A-90D4-820B425DEC3C}" type="datetimeFigureOut">
              <a:rPr lang="en-US" smtClean="0"/>
              <a:t>6/5/2025</a:t>
            </a:fld>
            <a:endParaRPr lang="en-US" dirty="0"/>
          </a:p>
        </p:txBody>
      </p:sp>
      <p:sp>
        <p:nvSpPr>
          <p:cNvPr id="5" name="Footer Placeholder 4">
            <a:extLst>
              <a:ext uri="{FF2B5EF4-FFF2-40B4-BE49-F238E27FC236}">
                <a16:creationId xmlns:a16="http://schemas.microsoft.com/office/drawing/2014/main" id="{074F53C4-2D05-2435-AF0E-5A0CE1FE11C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0CF51D4-57FA-525A-5D05-537B7ED7C393}"/>
              </a:ext>
            </a:extLst>
          </p:cNvPr>
          <p:cNvSpPr>
            <a:spLocks noGrp="1"/>
          </p:cNvSpPr>
          <p:nvPr>
            <p:ph type="sldNum" sz="quarter" idx="12"/>
          </p:nvPr>
        </p:nvSpPr>
        <p:spPr/>
        <p:txBody>
          <a:bodyPr/>
          <a:lstStyle/>
          <a:p>
            <a:fld id="{64A2F643-5663-48D6-8BB5-22079763E0C0}" type="slidenum">
              <a:rPr lang="en-US" smtClean="0"/>
              <a:t>‹#›</a:t>
            </a:fld>
            <a:endParaRPr lang="en-US" dirty="0"/>
          </a:p>
        </p:txBody>
      </p:sp>
    </p:spTree>
    <p:extLst>
      <p:ext uri="{BB962C8B-B14F-4D97-AF65-F5344CB8AC3E}">
        <p14:creationId xmlns:p14="http://schemas.microsoft.com/office/powerpoint/2010/main" val="14110368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02E562-2619-C514-0EC7-7F9454772D8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514063B-E2A7-38F6-064D-A0E8FCED7E8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17E7225-68AD-363E-9308-1EE2660FAE37}"/>
              </a:ext>
            </a:extLst>
          </p:cNvPr>
          <p:cNvSpPr>
            <a:spLocks noGrp="1"/>
          </p:cNvSpPr>
          <p:nvPr>
            <p:ph type="dt" sz="half" idx="10"/>
          </p:nvPr>
        </p:nvSpPr>
        <p:spPr/>
        <p:txBody>
          <a:bodyPr/>
          <a:lstStyle/>
          <a:p>
            <a:fld id="{6A96FD60-0505-4E0A-90D4-820B425DEC3C}" type="datetimeFigureOut">
              <a:rPr lang="en-US" smtClean="0"/>
              <a:t>6/5/2025</a:t>
            </a:fld>
            <a:endParaRPr lang="en-US" dirty="0"/>
          </a:p>
        </p:txBody>
      </p:sp>
      <p:sp>
        <p:nvSpPr>
          <p:cNvPr id="5" name="Footer Placeholder 4">
            <a:extLst>
              <a:ext uri="{FF2B5EF4-FFF2-40B4-BE49-F238E27FC236}">
                <a16:creationId xmlns:a16="http://schemas.microsoft.com/office/drawing/2014/main" id="{5EAF7F6E-119C-1A4C-2B84-3037FCA1AF3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639C03D-9552-C36C-E5C1-BA01A06B6EDB}"/>
              </a:ext>
            </a:extLst>
          </p:cNvPr>
          <p:cNvSpPr>
            <a:spLocks noGrp="1"/>
          </p:cNvSpPr>
          <p:nvPr>
            <p:ph type="sldNum" sz="quarter" idx="12"/>
          </p:nvPr>
        </p:nvSpPr>
        <p:spPr/>
        <p:txBody>
          <a:bodyPr/>
          <a:lstStyle/>
          <a:p>
            <a:fld id="{64A2F643-5663-48D6-8BB5-22079763E0C0}" type="slidenum">
              <a:rPr lang="en-US" smtClean="0"/>
              <a:t>‹#›</a:t>
            </a:fld>
            <a:endParaRPr lang="en-US" dirty="0"/>
          </a:p>
        </p:txBody>
      </p:sp>
    </p:spTree>
    <p:extLst>
      <p:ext uri="{BB962C8B-B14F-4D97-AF65-F5344CB8AC3E}">
        <p14:creationId xmlns:p14="http://schemas.microsoft.com/office/powerpoint/2010/main" val="14114518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98182D-0CC4-64DA-0DFE-ED77CB2AD0E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3FFF99A-E901-C088-70AF-AECB5F97E92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193F7CE-0540-8342-BF7F-8E5D25F847F5}"/>
              </a:ext>
            </a:extLst>
          </p:cNvPr>
          <p:cNvSpPr>
            <a:spLocks noGrp="1"/>
          </p:cNvSpPr>
          <p:nvPr>
            <p:ph type="dt" sz="half" idx="10"/>
          </p:nvPr>
        </p:nvSpPr>
        <p:spPr/>
        <p:txBody>
          <a:bodyPr/>
          <a:lstStyle/>
          <a:p>
            <a:fld id="{6A96FD60-0505-4E0A-90D4-820B425DEC3C}" type="datetimeFigureOut">
              <a:rPr lang="en-US" smtClean="0"/>
              <a:t>6/5/2025</a:t>
            </a:fld>
            <a:endParaRPr lang="en-US" dirty="0"/>
          </a:p>
        </p:txBody>
      </p:sp>
      <p:sp>
        <p:nvSpPr>
          <p:cNvPr id="5" name="Footer Placeholder 4">
            <a:extLst>
              <a:ext uri="{FF2B5EF4-FFF2-40B4-BE49-F238E27FC236}">
                <a16:creationId xmlns:a16="http://schemas.microsoft.com/office/drawing/2014/main" id="{8B09B9EA-85DC-8B9A-1ED0-052D24CED7C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F9EA6CD-37D1-F0D6-A55F-0ED141F20D34}"/>
              </a:ext>
            </a:extLst>
          </p:cNvPr>
          <p:cNvSpPr>
            <a:spLocks noGrp="1"/>
          </p:cNvSpPr>
          <p:nvPr>
            <p:ph type="sldNum" sz="quarter" idx="12"/>
          </p:nvPr>
        </p:nvSpPr>
        <p:spPr/>
        <p:txBody>
          <a:bodyPr/>
          <a:lstStyle/>
          <a:p>
            <a:fld id="{64A2F643-5663-48D6-8BB5-22079763E0C0}" type="slidenum">
              <a:rPr lang="en-US" smtClean="0"/>
              <a:t>‹#›</a:t>
            </a:fld>
            <a:endParaRPr lang="en-US" dirty="0"/>
          </a:p>
        </p:txBody>
      </p:sp>
    </p:spTree>
    <p:extLst>
      <p:ext uri="{BB962C8B-B14F-4D97-AF65-F5344CB8AC3E}">
        <p14:creationId xmlns:p14="http://schemas.microsoft.com/office/powerpoint/2010/main" val="31123332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EE6C32-224F-153B-2358-C8D283DE76E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A1776BB-8B06-4E17-ED76-AC9A9005FD5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7790FE4-8047-A45C-356C-2590FC68586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577A0F5-7883-95A3-A259-D62522BA3F32}"/>
              </a:ext>
            </a:extLst>
          </p:cNvPr>
          <p:cNvSpPr>
            <a:spLocks noGrp="1"/>
          </p:cNvSpPr>
          <p:nvPr>
            <p:ph type="dt" sz="half" idx="10"/>
          </p:nvPr>
        </p:nvSpPr>
        <p:spPr/>
        <p:txBody>
          <a:bodyPr/>
          <a:lstStyle/>
          <a:p>
            <a:fld id="{6A96FD60-0505-4E0A-90D4-820B425DEC3C}" type="datetimeFigureOut">
              <a:rPr lang="en-US" smtClean="0"/>
              <a:t>6/5/2025</a:t>
            </a:fld>
            <a:endParaRPr lang="en-US" dirty="0"/>
          </a:p>
        </p:txBody>
      </p:sp>
      <p:sp>
        <p:nvSpPr>
          <p:cNvPr id="6" name="Footer Placeholder 5">
            <a:extLst>
              <a:ext uri="{FF2B5EF4-FFF2-40B4-BE49-F238E27FC236}">
                <a16:creationId xmlns:a16="http://schemas.microsoft.com/office/drawing/2014/main" id="{CFE24DEC-8F90-DE7D-149C-6D3211E5D870}"/>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EABBA3D9-0A14-7C19-C6E8-AF0E2907A7E8}"/>
              </a:ext>
            </a:extLst>
          </p:cNvPr>
          <p:cNvSpPr>
            <a:spLocks noGrp="1"/>
          </p:cNvSpPr>
          <p:nvPr>
            <p:ph type="sldNum" sz="quarter" idx="12"/>
          </p:nvPr>
        </p:nvSpPr>
        <p:spPr/>
        <p:txBody>
          <a:bodyPr/>
          <a:lstStyle/>
          <a:p>
            <a:fld id="{64A2F643-5663-48D6-8BB5-22079763E0C0}" type="slidenum">
              <a:rPr lang="en-US" smtClean="0"/>
              <a:t>‹#›</a:t>
            </a:fld>
            <a:endParaRPr lang="en-US" dirty="0"/>
          </a:p>
        </p:txBody>
      </p:sp>
    </p:spTree>
    <p:extLst>
      <p:ext uri="{BB962C8B-B14F-4D97-AF65-F5344CB8AC3E}">
        <p14:creationId xmlns:p14="http://schemas.microsoft.com/office/powerpoint/2010/main" val="30435191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9F78E-4390-6C20-7541-8A9D6CAE181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CAB0CAE-EF0B-F3D6-3FBC-C640DFFD21A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0D3FC54-61D9-5F2B-CEBF-484609B60FF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B1474A6-6C98-B94B-C12E-628D47B21F6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758FD65-B4FC-E494-6D07-C7828CCE1BE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EC0209A-053A-36B3-C1EC-5D4C7E786736}"/>
              </a:ext>
            </a:extLst>
          </p:cNvPr>
          <p:cNvSpPr>
            <a:spLocks noGrp="1"/>
          </p:cNvSpPr>
          <p:nvPr>
            <p:ph type="dt" sz="half" idx="10"/>
          </p:nvPr>
        </p:nvSpPr>
        <p:spPr/>
        <p:txBody>
          <a:bodyPr/>
          <a:lstStyle/>
          <a:p>
            <a:fld id="{6A96FD60-0505-4E0A-90D4-820B425DEC3C}" type="datetimeFigureOut">
              <a:rPr lang="en-US" smtClean="0"/>
              <a:t>6/5/2025</a:t>
            </a:fld>
            <a:endParaRPr lang="en-US" dirty="0"/>
          </a:p>
        </p:txBody>
      </p:sp>
      <p:sp>
        <p:nvSpPr>
          <p:cNvPr id="8" name="Footer Placeholder 7">
            <a:extLst>
              <a:ext uri="{FF2B5EF4-FFF2-40B4-BE49-F238E27FC236}">
                <a16:creationId xmlns:a16="http://schemas.microsoft.com/office/drawing/2014/main" id="{B46D6DE9-D908-C5F9-E63E-AF8ECA56D9FC}"/>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853CAB98-AF8D-DA15-1469-F165D21F81D4}"/>
              </a:ext>
            </a:extLst>
          </p:cNvPr>
          <p:cNvSpPr>
            <a:spLocks noGrp="1"/>
          </p:cNvSpPr>
          <p:nvPr>
            <p:ph type="sldNum" sz="quarter" idx="12"/>
          </p:nvPr>
        </p:nvSpPr>
        <p:spPr/>
        <p:txBody>
          <a:bodyPr/>
          <a:lstStyle/>
          <a:p>
            <a:fld id="{64A2F643-5663-48D6-8BB5-22079763E0C0}" type="slidenum">
              <a:rPr lang="en-US" smtClean="0"/>
              <a:t>‹#›</a:t>
            </a:fld>
            <a:endParaRPr lang="en-US" dirty="0"/>
          </a:p>
        </p:txBody>
      </p:sp>
    </p:spTree>
    <p:extLst>
      <p:ext uri="{BB962C8B-B14F-4D97-AF65-F5344CB8AC3E}">
        <p14:creationId xmlns:p14="http://schemas.microsoft.com/office/powerpoint/2010/main" val="41038675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2A3FDE-9D7F-283A-8801-2C4FB08B655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6BED172-C611-5BC7-FAE1-ECCAB3CBDE42}"/>
              </a:ext>
            </a:extLst>
          </p:cNvPr>
          <p:cNvSpPr>
            <a:spLocks noGrp="1"/>
          </p:cNvSpPr>
          <p:nvPr>
            <p:ph type="dt" sz="half" idx="10"/>
          </p:nvPr>
        </p:nvSpPr>
        <p:spPr/>
        <p:txBody>
          <a:bodyPr/>
          <a:lstStyle/>
          <a:p>
            <a:fld id="{6A96FD60-0505-4E0A-90D4-820B425DEC3C}" type="datetimeFigureOut">
              <a:rPr lang="en-US" smtClean="0"/>
              <a:t>6/5/2025</a:t>
            </a:fld>
            <a:endParaRPr lang="en-US" dirty="0"/>
          </a:p>
        </p:txBody>
      </p:sp>
      <p:sp>
        <p:nvSpPr>
          <p:cNvPr id="4" name="Footer Placeholder 3">
            <a:extLst>
              <a:ext uri="{FF2B5EF4-FFF2-40B4-BE49-F238E27FC236}">
                <a16:creationId xmlns:a16="http://schemas.microsoft.com/office/drawing/2014/main" id="{1A167C94-C873-8246-CE43-B09441D0E81A}"/>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12086AFC-6F22-23DE-014B-8E168ECB7989}"/>
              </a:ext>
            </a:extLst>
          </p:cNvPr>
          <p:cNvSpPr>
            <a:spLocks noGrp="1"/>
          </p:cNvSpPr>
          <p:nvPr>
            <p:ph type="sldNum" sz="quarter" idx="12"/>
          </p:nvPr>
        </p:nvSpPr>
        <p:spPr/>
        <p:txBody>
          <a:bodyPr/>
          <a:lstStyle/>
          <a:p>
            <a:fld id="{64A2F643-5663-48D6-8BB5-22079763E0C0}" type="slidenum">
              <a:rPr lang="en-US" smtClean="0"/>
              <a:t>‹#›</a:t>
            </a:fld>
            <a:endParaRPr lang="en-US" dirty="0"/>
          </a:p>
        </p:txBody>
      </p:sp>
    </p:spTree>
    <p:extLst>
      <p:ext uri="{BB962C8B-B14F-4D97-AF65-F5344CB8AC3E}">
        <p14:creationId xmlns:p14="http://schemas.microsoft.com/office/powerpoint/2010/main" val="34649412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6119A62-E229-25A2-F374-A627B16B3299}"/>
              </a:ext>
            </a:extLst>
          </p:cNvPr>
          <p:cNvSpPr>
            <a:spLocks noGrp="1"/>
          </p:cNvSpPr>
          <p:nvPr>
            <p:ph type="dt" sz="half" idx="10"/>
          </p:nvPr>
        </p:nvSpPr>
        <p:spPr/>
        <p:txBody>
          <a:bodyPr/>
          <a:lstStyle/>
          <a:p>
            <a:fld id="{6A96FD60-0505-4E0A-90D4-820B425DEC3C}" type="datetimeFigureOut">
              <a:rPr lang="en-US" smtClean="0"/>
              <a:t>6/5/2025</a:t>
            </a:fld>
            <a:endParaRPr lang="en-US" dirty="0"/>
          </a:p>
        </p:txBody>
      </p:sp>
      <p:sp>
        <p:nvSpPr>
          <p:cNvPr id="3" name="Footer Placeholder 2">
            <a:extLst>
              <a:ext uri="{FF2B5EF4-FFF2-40B4-BE49-F238E27FC236}">
                <a16:creationId xmlns:a16="http://schemas.microsoft.com/office/drawing/2014/main" id="{D876A8CD-6B9E-AE37-910A-D6D1FDE20B5D}"/>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485F97A9-ECB0-8729-100E-75BD7C9E0A0C}"/>
              </a:ext>
            </a:extLst>
          </p:cNvPr>
          <p:cNvSpPr>
            <a:spLocks noGrp="1"/>
          </p:cNvSpPr>
          <p:nvPr>
            <p:ph type="sldNum" sz="quarter" idx="12"/>
          </p:nvPr>
        </p:nvSpPr>
        <p:spPr/>
        <p:txBody>
          <a:bodyPr/>
          <a:lstStyle/>
          <a:p>
            <a:fld id="{64A2F643-5663-48D6-8BB5-22079763E0C0}" type="slidenum">
              <a:rPr lang="en-US" smtClean="0"/>
              <a:t>‹#›</a:t>
            </a:fld>
            <a:endParaRPr lang="en-US" dirty="0"/>
          </a:p>
        </p:txBody>
      </p:sp>
    </p:spTree>
    <p:extLst>
      <p:ext uri="{BB962C8B-B14F-4D97-AF65-F5344CB8AC3E}">
        <p14:creationId xmlns:p14="http://schemas.microsoft.com/office/powerpoint/2010/main" val="41932183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9F191B-E348-8DD7-30B3-1FD740B081F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499C039-CC1A-EF0F-4D49-291F8860CE9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B40147B-0F0D-C061-E931-F7753044224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16CB7FE-0952-49DB-5EF8-D36C69244040}"/>
              </a:ext>
            </a:extLst>
          </p:cNvPr>
          <p:cNvSpPr>
            <a:spLocks noGrp="1"/>
          </p:cNvSpPr>
          <p:nvPr>
            <p:ph type="dt" sz="half" idx="10"/>
          </p:nvPr>
        </p:nvSpPr>
        <p:spPr/>
        <p:txBody>
          <a:bodyPr/>
          <a:lstStyle/>
          <a:p>
            <a:fld id="{6A96FD60-0505-4E0A-90D4-820B425DEC3C}" type="datetimeFigureOut">
              <a:rPr lang="en-US" smtClean="0"/>
              <a:t>6/5/2025</a:t>
            </a:fld>
            <a:endParaRPr lang="en-US" dirty="0"/>
          </a:p>
        </p:txBody>
      </p:sp>
      <p:sp>
        <p:nvSpPr>
          <p:cNvPr id="6" name="Footer Placeholder 5">
            <a:extLst>
              <a:ext uri="{FF2B5EF4-FFF2-40B4-BE49-F238E27FC236}">
                <a16:creationId xmlns:a16="http://schemas.microsoft.com/office/drawing/2014/main" id="{896023E3-61AB-50D1-87A1-455B38A9443B}"/>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EE677E59-2D53-3DB1-3023-98FCB5B19EA0}"/>
              </a:ext>
            </a:extLst>
          </p:cNvPr>
          <p:cNvSpPr>
            <a:spLocks noGrp="1"/>
          </p:cNvSpPr>
          <p:nvPr>
            <p:ph type="sldNum" sz="quarter" idx="12"/>
          </p:nvPr>
        </p:nvSpPr>
        <p:spPr/>
        <p:txBody>
          <a:bodyPr/>
          <a:lstStyle/>
          <a:p>
            <a:fld id="{64A2F643-5663-48D6-8BB5-22079763E0C0}" type="slidenum">
              <a:rPr lang="en-US" smtClean="0"/>
              <a:t>‹#›</a:t>
            </a:fld>
            <a:endParaRPr lang="en-US" dirty="0"/>
          </a:p>
        </p:txBody>
      </p:sp>
    </p:spTree>
    <p:extLst>
      <p:ext uri="{BB962C8B-B14F-4D97-AF65-F5344CB8AC3E}">
        <p14:creationId xmlns:p14="http://schemas.microsoft.com/office/powerpoint/2010/main" val="19537639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918D6A-409A-24C9-FF58-EB8C300A34E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4F6DE35-9BB5-1A34-593F-CC3306AB121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95D078F3-AC16-C326-3EA2-C1D84AF87C6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23DE0D1-16F8-DC29-38D7-F6A39D804920}"/>
              </a:ext>
            </a:extLst>
          </p:cNvPr>
          <p:cNvSpPr>
            <a:spLocks noGrp="1"/>
          </p:cNvSpPr>
          <p:nvPr>
            <p:ph type="dt" sz="half" idx="10"/>
          </p:nvPr>
        </p:nvSpPr>
        <p:spPr/>
        <p:txBody>
          <a:bodyPr/>
          <a:lstStyle/>
          <a:p>
            <a:fld id="{6A96FD60-0505-4E0A-90D4-820B425DEC3C}" type="datetimeFigureOut">
              <a:rPr lang="en-US" smtClean="0"/>
              <a:t>6/5/2025</a:t>
            </a:fld>
            <a:endParaRPr lang="en-US" dirty="0"/>
          </a:p>
        </p:txBody>
      </p:sp>
      <p:sp>
        <p:nvSpPr>
          <p:cNvPr id="6" name="Footer Placeholder 5">
            <a:extLst>
              <a:ext uri="{FF2B5EF4-FFF2-40B4-BE49-F238E27FC236}">
                <a16:creationId xmlns:a16="http://schemas.microsoft.com/office/drawing/2014/main" id="{580544B8-6724-FEC8-1933-2ACD0C0368D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B67DF35-7BB4-12A2-D9F8-03F2F3F638EF}"/>
              </a:ext>
            </a:extLst>
          </p:cNvPr>
          <p:cNvSpPr>
            <a:spLocks noGrp="1"/>
          </p:cNvSpPr>
          <p:nvPr>
            <p:ph type="sldNum" sz="quarter" idx="12"/>
          </p:nvPr>
        </p:nvSpPr>
        <p:spPr/>
        <p:txBody>
          <a:bodyPr/>
          <a:lstStyle/>
          <a:p>
            <a:fld id="{64A2F643-5663-48D6-8BB5-22079763E0C0}" type="slidenum">
              <a:rPr lang="en-US" smtClean="0"/>
              <a:t>‹#›</a:t>
            </a:fld>
            <a:endParaRPr lang="en-US" dirty="0"/>
          </a:p>
        </p:txBody>
      </p:sp>
    </p:spTree>
    <p:extLst>
      <p:ext uri="{BB962C8B-B14F-4D97-AF65-F5344CB8AC3E}">
        <p14:creationId xmlns:p14="http://schemas.microsoft.com/office/powerpoint/2010/main" val="8909134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07DD78B-BBEF-93D5-B661-5BD1CCF2BF1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0451167-91AA-3F2B-B3ED-CAD4AD91136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23D83B2-BAE1-02C8-6A25-FD31013A04C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A96FD60-0505-4E0A-90D4-820B425DEC3C}" type="datetimeFigureOut">
              <a:rPr lang="en-US" smtClean="0"/>
              <a:t>6/5/2025</a:t>
            </a:fld>
            <a:endParaRPr lang="en-US" dirty="0"/>
          </a:p>
        </p:txBody>
      </p:sp>
      <p:sp>
        <p:nvSpPr>
          <p:cNvPr id="5" name="Footer Placeholder 4">
            <a:extLst>
              <a:ext uri="{FF2B5EF4-FFF2-40B4-BE49-F238E27FC236}">
                <a16:creationId xmlns:a16="http://schemas.microsoft.com/office/drawing/2014/main" id="{03379EAC-06B2-3AA1-4E97-0273742F526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a:extLst>
              <a:ext uri="{FF2B5EF4-FFF2-40B4-BE49-F238E27FC236}">
                <a16:creationId xmlns:a16="http://schemas.microsoft.com/office/drawing/2014/main" id="{15A09821-9B7E-3EEF-F9C5-C80D54C047A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4A2F643-5663-48D6-8BB5-22079763E0C0}" type="slidenum">
              <a:rPr lang="en-US" smtClean="0"/>
              <a:t>‹#›</a:t>
            </a:fld>
            <a:endParaRPr lang="en-US" dirty="0"/>
          </a:p>
        </p:txBody>
      </p:sp>
    </p:spTree>
    <p:extLst>
      <p:ext uri="{BB962C8B-B14F-4D97-AF65-F5344CB8AC3E}">
        <p14:creationId xmlns:p14="http://schemas.microsoft.com/office/powerpoint/2010/main" val="6220793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EF5969-881B-A194-1003-E01D82DF8E18}"/>
              </a:ext>
            </a:extLst>
          </p:cNvPr>
          <p:cNvSpPr>
            <a:spLocks noGrp="1"/>
          </p:cNvSpPr>
          <p:nvPr>
            <p:ph type="ctrTitle"/>
          </p:nvPr>
        </p:nvSpPr>
        <p:spPr>
          <a:xfrm>
            <a:off x="1524000" y="1122362"/>
            <a:ext cx="9144000" cy="2584473"/>
          </a:xfrm>
        </p:spPr>
        <p:txBody>
          <a:bodyPr>
            <a:normAutofit fontScale="90000"/>
          </a:bodyPr>
          <a:lstStyle/>
          <a:p>
            <a:br>
              <a:rPr lang="en-US" dirty="0"/>
            </a:br>
            <a:br>
              <a:rPr lang="en-US" dirty="0"/>
            </a:br>
            <a:br>
              <a:rPr lang="en-US" dirty="0"/>
            </a:br>
            <a:br>
              <a:rPr lang="en-US" dirty="0"/>
            </a:br>
            <a:br>
              <a:rPr lang="en-US" dirty="0"/>
            </a:br>
            <a:br>
              <a:rPr lang="en-US" dirty="0"/>
            </a:br>
            <a:r>
              <a:rPr lang="en-US" dirty="0"/>
              <a:t>Department Convention</a:t>
            </a:r>
            <a:br>
              <a:rPr lang="en-US" dirty="0"/>
            </a:br>
            <a:r>
              <a:rPr lang="en-US" dirty="0"/>
              <a:t>District Secretary Training</a:t>
            </a:r>
          </a:p>
        </p:txBody>
      </p:sp>
      <p:sp>
        <p:nvSpPr>
          <p:cNvPr id="3" name="Subtitle 2">
            <a:extLst>
              <a:ext uri="{FF2B5EF4-FFF2-40B4-BE49-F238E27FC236}">
                <a16:creationId xmlns:a16="http://schemas.microsoft.com/office/drawing/2014/main" id="{0ABE750E-ACF5-1361-2E67-8D08AF5E0906}"/>
              </a:ext>
            </a:extLst>
          </p:cNvPr>
          <p:cNvSpPr>
            <a:spLocks noGrp="1"/>
          </p:cNvSpPr>
          <p:nvPr>
            <p:ph type="subTitle" idx="1"/>
          </p:nvPr>
        </p:nvSpPr>
        <p:spPr>
          <a:xfrm>
            <a:off x="1524001" y="4853353"/>
            <a:ext cx="8618806" cy="882283"/>
          </a:xfrm>
        </p:spPr>
        <p:txBody>
          <a:bodyPr>
            <a:normAutofit/>
          </a:bodyPr>
          <a:lstStyle/>
          <a:p>
            <a:r>
              <a:rPr lang="en-US" dirty="0"/>
              <a:t>Presented by the Credentials Committee</a:t>
            </a:r>
          </a:p>
          <a:p>
            <a:r>
              <a:rPr lang="en-US" dirty="0"/>
              <a:t>Diane DeVries</a:t>
            </a:r>
          </a:p>
        </p:txBody>
      </p:sp>
    </p:spTree>
    <p:extLst>
      <p:ext uri="{BB962C8B-B14F-4D97-AF65-F5344CB8AC3E}">
        <p14:creationId xmlns:p14="http://schemas.microsoft.com/office/powerpoint/2010/main" val="32469941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64A246-1302-F9BB-1B9F-586A6CB19053}"/>
              </a:ext>
            </a:extLst>
          </p:cNvPr>
          <p:cNvSpPr>
            <a:spLocks noGrp="1"/>
          </p:cNvSpPr>
          <p:nvPr>
            <p:ph type="title"/>
          </p:nvPr>
        </p:nvSpPr>
        <p:spPr/>
        <p:txBody>
          <a:bodyPr/>
          <a:lstStyle/>
          <a:p>
            <a:pPr algn="ctr"/>
            <a:r>
              <a:rPr lang="en-US" dirty="0"/>
              <a:t>Registration Folder</a:t>
            </a:r>
          </a:p>
        </p:txBody>
      </p:sp>
      <p:sp>
        <p:nvSpPr>
          <p:cNvPr id="3" name="Content Placeholder 2">
            <a:extLst>
              <a:ext uri="{FF2B5EF4-FFF2-40B4-BE49-F238E27FC236}">
                <a16:creationId xmlns:a16="http://schemas.microsoft.com/office/drawing/2014/main" id="{935EEB51-AA5A-1409-EC9C-927A07B65AE2}"/>
              </a:ext>
            </a:extLst>
          </p:cNvPr>
          <p:cNvSpPr>
            <a:spLocks noGrp="1"/>
          </p:cNvSpPr>
          <p:nvPr>
            <p:ph idx="1"/>
          </p:nvPr>
        </p:nvSpPr>
        <p:spPr/>
        <p:txBody>
          <a:bodyPr>
            <a:normAutofit/>
          </a:bodyPr>
          <a:lstStyle/>
          <a:p>
            <a:r>
              <a:rPr lang="en-US" dirty="0">
                <a:highlight>
                  <a:srgbClr val="FFFF00"/>
                </a:highlight>
                <a:latin typeface="Arial" panose="020B0604020202020204" pitchFamily="34" charset="0"/>
                <a:cs typeface="Arial" panose="020B0604020202020204" pitchFamily="34" charset="0"/>
              </a:rPr>
              <a:t>Registration worksheet </a:t>
            </a:r>
            <a:endParaRPr lang="en-US" dirty="0">
              <a:latin typeface="Arial" panose="020B0604020202020204" pitchFamily="34" charset="0"/>
              <a:cs typeface="Arial" panose="020B0604020202020204" pitchFamily="34" charset="0"/>
            </a:endParaRPr>
          </a:p>
          <a:p>
            <a:pPr lvl="1"/>
            <a:r>
              <a:rPr lang="en-US" dirty="0">
                <a:latin typeface="Arial" panose="020B0604020202020204" pitchFamily="34" charset="0"/>
                <a:cs typeface="Arial" panose="020B0604020202020204" pitchFamily="34" charset="0"/>
              </a:rPr>
              <a:t>Updated daily</a:t>
            </a:r>
          </a:p>
          <a:p>
            <a:pPr lvl="1"/>
            <a:r>
              <a:rPr lang="en-US" dirty="0">
                <a:latin typeface="Arial" panose="020B0604020202020204" pitchFamily="34" charset="0"/>
                <a:cs typeface="Arial" panose="020B0604020202020204" pitchFamily="34" charset="0"/>
              </a:rPr>
              <a:t>List Posts and Extra Delegates (in their own right) as they check in</a:t>
            </a:r>
          </a:p>
          <a:p>
            <a:pPr lvl="1"/>
            <a:r>
              <a:rPr lang="en-US" dirty="0">
                <a:latin typeface="Arial" panose="020B0604020202020204" pitchFamily="34" charset="0"/>
                <a:cs typeface="Arial" panose="020B0604020202020204" pitchFamily="34" charset="0"/>
              </a:rPr>
              <a:t>At the end of each day calculate Delegates, Alternates, Extra Votes and Posts using </a:t>
            </a:r>
            <a:r>
              <a:rPr lang="en-US" dirty="0">
                <a:highlight>
                  <a:srgbClr val="FFFF00"/>
                </a:highlight>
                <a:latin typeface="Arial" panose="020B0604020202020204" pitchFamily="34" charset="0"/>
                <a:cs typeface="Arial" panose="020B0604020202020204" pitchFamily="34" charset="0"/>
              </a:rPr>
              <a:t>Delegate Strength Report</a:t>
            </a:r>
          </a:p>
          <a:p>
            <a:r>
              <a:rPr lang="en-US" dirty="0">
                <a:latin typeface="Arial" panose="020B0604020202020204" pitchFamily="34" charset="0"/>
                <a:cs typeface="Arial" panose="020B0604020202020204" pitchFamily="34" charset="0"/>
              </a:rPr>
              <a:t>No later than 10 am Saturday, June 28, 2025</a:t>
            </a:r>
          </a:p>
          <a:p>
            <a:pPr lvl="1"/>
            <a:r>
              <a:rPr lang="en-US" dirty="0">
                <a:latin typeface="Arial" panose="020B0604020202020204" pitchFamily="34" charset="0"/>
                <a:cs typeface="Arial" panose="020B0604020202020204" pitchFamily="34" charset="0"/>
              </a:rPr>
              <a:t>Finish bottom of worksheet</a:t>
            </a:r>
          </a:p>
          <a:p>
            <a:pPr lvl="1"/>
            <a:r>
              <a:rPr lang="en-US" dirty="0">
                <a:latin typeface="Arial" panose="020B0604020202020204" pitchFamily="34" charset="0"/>
                <a:cs typeface="Arial" panose="020B0604020202020204" pitchFamily="34" charset="0"/>
              </a:rPr>
              <a:t>Total delegates at top of sheet</a:t>
            </a:r>
          </a:p>
          <a:p>
            <a:r>
              <a:rPr lang="en-US" dirty="0">
                <a:latin typeface="Arial" panose="020B0604020202020204" pitchFamily="34" charset="0"/>
                <a:cs typeface="Arial" panose="020B0604020202020204" pitchFamily="34" charset="0"/>
              </a:rPr>
              <a:t>Sign worksheet and turn folder into HQ</a:t>
            </a:r>
          </a:p>
          <a:p>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908372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36EC1B-FA7C-1296-0FC4-C1E51746B876}"/>
              </a:ext>
            </a:extLst>
          </p:cNvPr>
          <p:cNvSpPr>
            <a:spLocks noGrp="1"/>
          </p:cNvSpPr>
          <p:nvPr>
            <p:ph type="title"/>
          </p:nvPr>
        </p:nvSpPr>
        <p:spPr/>
        <p:txBody>
          <a:bodyPr/>
          <a:lstStyle/>
          <a:p>
            <a:pPr algn="ctr"/>
            <a:r>
              <a:rPr lang="en-US" dirty="0"/>
              <a:t>Posts not in Compliance	</a:t>
            </a:r>
          </a:p>
        </p:txBody>
      </p:sp>
      <p:sp>
        <p:nvSpPr>
          <p:cNvPr id="3" name="Content Placeholder 2">
            <a:extLst>
              <a:ext uri="{FF2B5EF4-FFF2-40B4-BE49-F238E27FC236}">
                <a16:creationId xmlns:a16="http://schemas.microsoft.com/office/drawing/2014/main" id="{66F977E2-86A1-137B-60A1-9FF81BFE45BB}"/>
              </a:ext>
            </a:extLst>
          </p:cNvPr>
          <p:cNvSpPr>
            <a:spLocks noGrp="1"/>
          </p:cNvSpPr>
          <p:nvPr>
            <p:ph idx="1"/>
          </p:nvPr>
        </p:nvSpPr>
        <p:spPr>
          <a:xfrm>
            <a:off x="838200" y="1453896"/>
            <a:ext cx="10515600" cy="4723067"/>
          </a:xfrm>
        </p:spPr>
        <p:txBody>
          <a:bodyPr>
            <a:normAutofit fontScale="92500" lnSpcReduction="20000"/>
          </a:bodyPr>
          <a:lstStyle/>
          <a:p>
            <a:pPr marL="0" indent="0" algn="ctr">
              <a:buNone/>
            </a:pPr>
            <a:r>
              <a:rPr lang="en-US" sz="3600" dirty="0"/>
              <a:t>STUFF HAPPENS</a:t>
            </a:r>
          </a:p>
          <a:p>
            <a:r>
              <a:rPr lang="en-US" dirty="0"/>
              <a:t>Up until Saturday, June 28 at 10 am Posts have a chance to submit delinquent reports </a:t>
            </a:r>
          </a:p>
          <a:p>
            <a:r>
              <a:rPr lang="en-US" dirty="0"/>
              <a:t>Contact their Post for a copy of a delinquent report </a:t>
            </a:r>
          </a:p>
          <a:p>
            <a:r>
              <a:rPr lang="en-US" dirty="0"/>
              <a:t>Submit hand-carried reports</a:t>
            </a:r>
          </a:p>
          <a:p>
            <a:r>
              <a:rPr lang="en-US" dirty="0"/>
              <a:t>Submit report (calegion.org)</a:t>
            </a:r>
          </a:p>
          <a:p>
            <a:r>
              <a:rPr lang="en-US" dirty="0"/>
              <a:t>Up until Friday, June 27 at close of business pay delegate fees (cash, check, electronic to Crystal)</a:t>
            </a:r>
          </a:p>
          <a:p>
            <a:r>
              <a:rPr lang="en-US" dirty="0"/>
              <a:t>HQ Staff &amp; Credentials Committee are here to help</a:t>
            </a:r>
          </a:p>
          <a:p>
            <a:r>
              <a:rPr lang="en-US" dirty="0"/>
              <a:t>Post will receive a </a:t>
            </a:r>
            <a:r>
              <a:rPr lang="en-US" dirty="0">
                <a:highlight>
                  <a:srgbClr val="FFFF00"/>
                </a:highlight>
              </a:rPr>
              <a:t>Convention Post Clearance form </a:t>
            </a:r>
            <a:r>
              <a:rPr lang="en-US" dirty="0"/>
              <a:t> from HQ and can then be checked in</a:t>
            </a:r>
          </a:p>
          <a:p>
            <a:r>
              <a:rPr lang="en-US" dirty="0"/>
              <a:t>Post Clearance form is to be placed on right side of folder</a:t>
            </a:r>
          </a:p>
          <a:p>
            <a:endParaRPr lang="en-US" dirty="0"/>
          </a:p>
          <a:p>
            <a:endParaRPr lang="en-US" dirty="0"/>
          </a:p>
        </p:txBody>
      </p:sp>
    </p:spTree>
    <p:extLst>
      <p:ext uri="{BB962C8B-B14F-4D97-AF65-F5344CB8AC3E}">
        <p14:creationId xmlns:p14="http://schemas.microsoft.com/office/powerpoint/2010/main" val="20202294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BE72DEF-F2EF-AADB-EF64-80933BCF283E}"/>
              </a:ext>
            </a:extLst>
          </p:cNvPr>
          <p:cNvPicPr>
            <a:picLocks noChangeAspect="1"/>
          </p:cNvPicPr>
          <p:nvPr/>
        </p:nvPicPr>
        <p:blipFill>
          <a:blip r:embed="rId2"/>
          <a:stretch>
            <a:fillRect/>
          </a:stretch>
        </p:blipFill>
        <p:spPr>
          <a:xfrm>
            <a:off x="688258" y="57240"/>
            <a:ext cx="10815484" cy="6638527"/>
          </a:xfrm>
          <a:prstGeom prst="rect">
            <a:avLst/>
          </a:prstGeom>
        </p:spPr>
      </p:pic>
    </p:spTree>
    <p:extLst>
      <p:ext uri="{BB962C8B-B14F-4D97-AF65-F5344CB8AC3E}">
        <p14:creationId xmlns:p14="http://schemas.microsoft.com/office/powerpoint/2010/main" val="5961813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916B1253-4CC9-4DE2-A28E-44935C9A121F}"/>
              </a:ext>
            </a:extLst>
          </p:cNvPr>
          <p:cNvPicPr>
            <a:picLocks noChangeAspect="1"/>
          </p:cNvPicPr>
          <p:nvPr/>
        </p:nvPicPr>
        <p:blipFill>
          <a:blip r:embed="rId2"/>
          <a:stretch>
            <a:fillRect/>
          </a:stretch>
        </p:blipFill>
        <p:spPr>
          <a:xfrm>
            <a:off x="2292293" y="0"/>
            <a:ext cx="7607413" cy="6858000"/>
          </a:xfrm>
          <a:prstGeom prst="rect">
            <a:avLst/>
          </a:prstGeom>
        </p:spPr>
      </p:pic>
    </p:spTree>
    <p:extLst>
      <p:ext uri="{BB962C8B-B14F-4D97-AF65-F5344CB8AC3E}">
        <p14:creationId xmlns:p14="http://schemas.microsoft.com/office/powerpoint/2010/main" val="11816876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A7526BFA-6CCB-0F84-A0E8-00A4D41CF65B}"/>
              </a:ext>
            </a:extLst>
          </p:cNvPr>
          <p:cNvPicPr>
            <a:picLocks noChangeAspect="1"/>
          </p:cNvPicPr>
          <p:nvPr/>
        </p:nvPicPr>
        <p:blipFill>
          <a:blip r:embed="rId2"/>
          <a:stretch>
            <a:fillRect/>
          </a:stretch>
        </p:blipFill>
        <p:spPr>
          <a:xfrm>
            <a:off x="2314575" y="2281237"/>
            <a:ext cx="7562850" cy="2295525"/>
          </a:xfrm>
          <a:prstGeom prst="rect">
            <a:avLst/>
          </a:prstGeom>
        </p:spPr>
      </p:pic>
    </p:spTree>
    <p:extLst>
      <p:ext uri="{BB962C8B-B14F-4D97-AF65-F5344CB8AC3E}">
        <p14:creationId xmlns:p14="http://schemas.microsoft.com/office/powerpoint/2010/main" val="7017588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C8199F-1949-6D52-B93C-EA4B476DBE3F}"/>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7A84861-26E2-7F69-09B0-16564622F332}"/>
              </a:ext>
            </a:extLst>
          </p:cNvPr>
          <p:cNvSpPr>
            <a:spLocks noGrp="1"/>
          </p:cNvSpPr>
          <p:nvPr>
            <p:ph idx="1"/>
          </p:nvPr>
        </p:nvSpPr>
        <p:spPr/>
        <p:txBody>
          <a:bodyPr/>
          <a:lstStyle/>
          <a:p>
            <a:endParaRPr lang="en-US"/>
          </a:p>
        </p:txBody>
      </p:sp>
      <p:pic>
        <p:nvPicPr>
          <p:cNvPr id="5" name="Picture 4">
            <a:extLst>
              <a:ext uri="{FF2B5EF4-FFF2-40B4-BE49-F238E27FC236}">
                <a16:creationId xmlns:a16="http://schemas.microsoft.com/office/drawing/2014/main" id="{CAEBA415-79DC-2F5B-05CD-3A2A91F591E7}"/>
              </a:ext>
            </a:extLst>
          </p:cNvPr>
          <p:cNvPicPr>
            <a:picLocks noChangeAspect="1"/>
          </p:cNvPicPr>
          <p:nvPr/>
        </p:nvPicPr>
        <p:blipFill>
          <a:blip r:embed="rId2"/>
          <a:stretch>
            <a:fillRect/>
          </a:stretch>
        </p:blipFill>
        <p:spPr>
          <a:xfrm>
            <a:off x="1" y="0"/>
            <a:ext cx="12192000" cy="6784258"/>
          </a:xfrm>
          <a:prstGeom prst="rect">
            <a:avLst/>
          </a:prstGeom>
        </p:spPr>
      </p:pic>
    </p:spTree>
    <p:extLst>
      <p:ext uri="{BB962C8B-B14F-4D97-AF65-F5344CB8AC3E}">
        <p14:creationId xmlns:p14="http://schemas.microsoft.com/office/powerpoint/2010/main" val="14855942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5953014B-A045-43D4-9B66-2FC276107611}"/>
              </a:ext>
            </a:extLst>
          </p:cNvPr>
          <p:cNvGraphicFramePr>
            <a:graphicFrameLocks noGrp="1"/>
          </p:cNvGraphicFramePr>
          <p:nvPr/>
        </p:nvGraphicFramePr>
        <p:xfrm>
          <a:off x="2506980" y="3467894"/>
          <a:ext cx="7178040" cy="1066800"/>
        </p:xfrm>
        <a:graphic>
          <a:graphicData uri="http://schemas.openxmlformats.org/drawingml/2006/table">
            <a:tbl>
              <a:tblPr firstRow="1" firstCol="1" bandRow="1">
                <a:tableStyleId>{5C22544A-7EE6-4342-B048-85BDC9FD1C3A}</a:tableStyleId>
              </a:tblPr>
              <a:tblGrid>
                <a:gridCol w="811530">
                  <a:extLst>
                    <a:ext uri="{9D8B030D-6E8A-4147-A177-3AD203B41FA5}">
                      <a16:colId xmlns:a16="http://schemas.microsoft.com/office/drawing/2014/main" val="573002214"/>
                    </a:ext>
                  </a:extLst>
                </a:gridCol>
                <a:gridCol w="971550">
                  <a:extLst>
                    <a:ext uri="{9D8B030D-6E8A-4147-A177-3AD203B41FA5}">
                      <a16:colId xmlns:a16="http://schemas.microsoft.com/office/drawing/2014/main" val="2229427394"/>
                    </a:ext>
                  </a:extLst>
                </a:gridCol>
                <a:gridCol w="1289050">
                  <a:extLst>
                    <a:ext uri="{9D8B030D-6E8A-4147-A177-3AD203B41FA5}">
                      <a16:colId xmlns:a16="http://schemas.microsoft.com/office/drawing/2014/main" val="315502501"/>
                    </a:ext>
                  </a:extLst>
                </a:gridCol>
                <a:gridCol w="1027430">
                  <a:extLst>
                    <a:ext uri="{9D8B030D-6E8A-4147-A177-3AD203B41FA5}">
                      <a16:colId xmlns:a16="http://schemas.microsoft.com/office/drawing/2014/main" val="2835009834"/>
                    </a:ext>
                  </a:extLst>
                </a:gridCol>
                <a:gridCol w="1034415">
                  <a:extLst>
                    <a:ext uri="{9D8B030D-6E8A-4147-A177-3AD203B41FA5}">
                      <a16:colId xmlns:a16="http://schemas.microsoft.com/office/drawing/2014/main" val="1747478864"/>
                    </a:ext>
                  </a:extLst>
                </a:gridCol>
                <a:gridCol w="1016000">
                  <a:extLst>
                    <a:ext uri="{9D8B030D-6E8A-4147-A177-3AD203B41FA5}">
                      <a16:colId xmlns:a16="http://schemas.microsoft.com/office/drawing/2014/main" val="1492532222"/>
                    </a:ext>
                  </a:extLst>
                </a:gridCol>
                <a:gridCol w="1028065">
                  <a:extLst>
                    <a:ext uri="{9D8B030D-6E8A-4147-A177-3AD203B41FA5}">
                      <a16:colId xmlns:a16="http://schemas.microsoft.com/office/drawing/2014/main" val="2056130353"/>
                    </a:ext>
                  </a:extLst>
                </a:gridCol>
              </a:tblGrid>
              <a:tr h="0">
                <a:tc>
                  <a:txBody>
                    <a:bodyPr/>
                    <a:lstStyle/>
                    <a:p>
                      <a:pPr marL="0" marR="0" algn="ctr">
                        <a:buNone/>
                      </a:pPr>
                      <a:r>
                        <a:rPr lang="en-US" sz="1000">
                          <a:effectLst/>
                        </a:rPr>
                        <a:t>Post #</a:t>
                      </a:r>
                      <a:endParaRPr lang="en-US" sz="1000">
                        <a:solidFill>
                          <a:srgbClr val="000000"/>
                        </a:solidFill>
                        <a:effectLst/>
                        <a:latin typeface="Arial" panose="020B0604020202020204" pitchFamily="34" charset="0"/>
                        <a:ea typeface="Times New Roman" panose="02020603050405020304" pitchFamily="18" charset="0"/>
                      </a:endParaRPr>
                    </a:p>
                  </a:txBody>
                  <a:tcPr marL="68580" marR="68580" marT="0" marB="0"/>
                </a:tc>
                <a:tc>
                  <a:txBody>
                    <a:bodyPr/>
                    <a:lstStyle/>
                    <a:p>
                      <a:pPr marL="0" marR="0" algn="ctr">
                        <a:buNone/>
                      </a:pPr>
                      <a:r>
                        <a:rPr lang="en-US" sz="1000">
                          <a:effectLst/>
                        </a:rPr>
                        <a:t>CByLaws</a:t>
                      </a:r>
                      <a:endParaRPr lang="en-US" sz="1000">
                        <a:solidFill>
                          <a:srgbClr val="000000"/>
                        </a:solidFill>
                        <a:effectLst/>
                        <a:latin typeface="Arial" panose="020B0604020202020204" pitchFamily="34" charset="0"/>
                        <a:ea typeface="Times New Roman" panose="02020603050405020304" pitchFamily="18" charset="0"/>
                      </a:endParaRPr>
                    </a:p>
                  </a:txBody>
                  <a:tcPr marL="68580" marR="68580" marT="0" marB="0"/>
                </a:tc>
                <a:tc>
                  <a:txBody>
                    <a:bodyPr/>
                    <a:lstStyle/>
                    <a:p>
                      <a:pPr marL="0" marR="0" algn="ctr">
                        <a:buNone/>
                      </a:pPr>
                      <a:r>
                        <a:rPr lang="en-US" sz="1000">
                          <a:effectLst/>
                        </a:rPr>
                        <a:t>Audits</a:t>
                      </a:r>
                      <a:endParaRPr lang="en-US" sz="1000">
                        <a:solidFill>
                          <a:srgbClr val="000000"/>
                        </a:solidFill>
                        <a:effectLst/>
                        <a:latin typeface="Arial" panose="020B0604020202020204" pitchFamily="34" charset="0"/>
                        <a:ea typeface="Times New Roman" panose="02020603050405020304" pitchFamily="18" charset="0"/>
                      </a:endParaRPr>
                    </a:p>
                  </a:txBody>
                  <a:tcPr marL="68580" marR="68580" marT="0" marB="0"/>
                </a:tc>
                <a:tc>
                  <a:txBody>
                    <a:bodyPr/>
                    <a:lstStyle/>
                    <a:p>
                      <a:pPr marL="0" marR="0" algn="ctr">
                        <a:buNone/>
                      </a:pPr>
                      <a:r>
                        <a:rPr lang="en-US" sz="1000">
                          <a:effectLst/>
                        </a:rPr>
                        <a:t>Officers</a:t>
                      </a:r>
                      <a:endParaRPr lang="en-US" sz="1000">
                        <a:solidFill>
                          <a:srgbClr val="000000"/>
                        </a:solidFill>
                        <a:effectLst/>
                        <a:latin typeface="Arial" panose="020B0604020202020204" pitchFamily="34" charset="0"/>
                        <a:ea typeface="Times New Roman" panose="02020603050405020304" pitchFamily="18" charset="0"/>
                      </a:endParaRPr>
                    </a:p>
                  </a:txBody>
                  <a:tcPr marL="68580" marR="68580" marT="0" marB="0"/>
                </a:tc>
                <a:tc>
                  <a:txBody>
                    <a:bodyPr/>
                    <a:lstStyle/>
                    <a:p>
                      <a:pPr marL="0" marR="0" algn="ctr">
                        <a:buNone/>
                      </a:pPr>
                      <a:r>
                        <a:rPr lang="en-US" sz="1000">
                          <a:effectLst/>
                        </a:rPr>
                        <a:t>Delegates</a:t>
                      </a:r>
                      <a:endParaRPr lang="en-US" sz="1000">
                        <a:solidFill>
                          <a:srgbClr val="000000"/>
                        </a:solidFill>
                        <a:effectLst/>
                        <a:latin typeface="Arial" panose="020B0604020202020204" pitchFamily="34" charset="0"/>
                        <a:ea typeface="Times New Roman" panose="02020603050405020304" pitchFamily="18" charset="0"/>
                      </a:endParaRPr>
                    </a:p>
                  </a:txBody>
                  <a:tcPr marL="68580" marR="68580" marT="0" marB="0"/>
                </a:tc>
                <a:tc>
                  <a:txBody>
                    <a:bodyPr/>
                    <a:lstStyle/>
                    <a:p>
                      <a:pPr marL="0" marR="0" algn="ctr">
                        <a:buNone/>
                      </a:pPr>
                      <a:r>
                        <a:rPr lang="en-US" sz="1000">
                          <a:effectLst/>
                        </a:rPr>
                        <a:t>CPR</a:t>
                      </a:r>
                      <a:endParaRPr lang="en-US" sz="1000">
                        <a:solidFill>
                          <a:srgbClr val="000000"/>
                        </a:solidFill>
                        <a:effectLst/>
                        <a:latin typeface="Arial" panose="020B0604020202020204" pitchFamily="34" charset="0"/>
                        <a:ea typeface="Times New Roman" panose="02020603050405020304" pitchFamily="18" charset="0"/>
                      </a:endParaRPr>
                    </a:p>
                  </a:txBody>
                  <a:tcPr marL="68580" marR="68580" marT="0" marB="0"/>
                </a:tc>
                <a:tc>
                  <a:txBody>
                    <a:bodyPr/>
                    <a:lstStyle/>
                    <a:p>
                      <a:pPr marL="0" marR="0" algn="ctr">
                        <a:buNone/>
                      </a:pPr>
                      <a:r>
                        <a:rPr lang="en-US" sz="1000">
                          <a:effectLst/>
                        </a:rPr>
                        <a:t>Balance Due</a:t>
                      </a:r>
                      <a:endParaRPr lang="en-US" sz="1000">
                        <a:solidFill>
                          <a:srgbClr val="000000"/>
                        </a:solidFill>
                        <a:effectLst/>
                        <a:latin typeface="Arial" panose="020B060402020202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3806058846"/>
                  </a:ext>
                </a:extLst>
              </a:tr>
              <a:tr h="0">
                <a:tc>
                  <a:txBody>
                    <a:bodyPr/>
                    <a:lstStyle/>
                    <a:p>
                      <a:pPr marL="0" marR="0" algn="ctr">
                        <a:buNone/>
                      </a:pPr>
                      <a:r>
                        <a:rPr lang="en-US" sz="1000">
                          <a:effectLst/>
                        </a:rPr>
                        <a:t> </a:t>
                      </a:r>
                    </a:p>
                    <a:p>
                      <a:pPr marL="0" marR="0" algn="ctr">
                        <a:buNone/>
                      </a:pPr>
                      <a:r>
                        <a:rPr lang="en-US" sz="1000">
                          <a:effectLst/>
                        </a:rPr>
                        <a:t> </a:t>
                      </a:r>
                    </a:p>
                    <a:p>
                      <a:pPr marL="0" marR="0" algn="ctr">
                        <a:buNone/>
                      </a:pPr>
                      <a:r>
                        <a:rPr lang="en-US" sz="1000">
                          <a:effectLst/>
                        </a:rPr>
                        <a:t> </a:t>
                      </a:r>
                    </a:p>
                    <a:p>
                      <a:pPr marL="0" marR="0" algn="ctr">
                        <a:buNone/>
                      </a:pPr>
                      <a:r>
                        <a:rPr lang="en-US" sz="1000">
                          <a:effectLst/>
                        </a:rPr>
                        <a:t> </a:t>
                      </a:r>
                    </a:p>
                    <a:p>
                      <a:pPr marL="0" marR="0" algn="ctr">
                        <a:buNone/>
                      </a:pPr>
                      <a:r>
                        <a:rPr lang="en-US" sz="1000">
                          <a:effectLst/>
                        </a:rPr>
                        <a:t> </a:t>
                      </a:r>
                    </a:p>
                    <a:p>
                      <a:pPr marL="0" marR="0" algn="ctr">
                        <a:buNone/>
                      </a:pPr>
                      <a:r>
                        <a:rPr lang="en-US" sz="1000">
                          <a:effectLst/>
                        </a:rPr>
                        <a:t> </a:t>
                      </a:r>
                      <a:endParaRPr lang="en-US" sz="1000">
                        <a:solidFill>
                          <a:srgbClr val="000000"/>
                        </a:solidFill>
                        <a:effectLst/>
                        <a:latin typeface="Arial" panose="020B0604020202020204" pitchFamily="34" charset="0"/>
                        <a:ea typeface="Times New Roman" panose="02020603050405020304" pitchFamily="18" charset="0"/>
                      </a:endParaRPr>
                    </a:p>
                  </a:txBody>
                  <a:tcPr marL="68580" marR="68580" marT="0" marB="0"/>
                </a:tc>
                <a:tc>
                  <a:txBody>
                    <a:bodyPr/>
                    <a:lstStyle/>
                    <a:p>
                      <a:pPr marL="0" marR="0" algn="ctr">
                        <a:buNone/>
                      </a:pPr>
                      <a:r>
                        <a:rPr lang="en-US" sz="1000">
                          <a:effectLst/>
                        </a:rPr>
                        <a:t> </a:t>
                      </a:r>
                      <a:endParaRPr lang="en-US" sz="1000">
                        <a:solidFill>
                          <a:srgbClr val="000000"/>
                        </a:solidFill>
                        <a:effectLst/>
                        <a:latin typeface="Arial" panose="020B0604020202020204" pitchFamily="34" charset="0"/>
                        <a:ea typeface="Times New Roman" panose="02020603050405020304" pitchFamily="18" charset="0"/>
                      </a:endParaRPr>
                    </a:p>
                  </a:txBody>
                  <a:tcPr marL="68580" marR="68580" marT="0" marB="0"/>
                </a:tc>
                <a:tc>
                  <a:txBody>
                    <a:bodyPr/>
                    <a:lstStyle/>
                    <a:p>
                      <a:pPr marL="0" marR="0" algn="ctr">
                        <a:buNone/>
                      </a:pPr>
                      <a:r>
                        <a:rPr lang="en-US" sz="1000">
                          <a:effectLst/>
                        </a:rPr>
                        <a:t> </a:t>
                      </a:r>
                      <a:endParaRPr lang="en-US" sz="1000">
                        <a:solidFill>
                          <a:srgbClr val="000000"/>
                        </a:solidFill>
                        <a:effectLst/>
                        <a:latin typeface="Arial" panose="020B0604020202020204" pitchFamily="34" charset="0"/>
                        <a:ea typeface="Times New Roman" panose="02020603050405020304" pitchFamily="18" charset="0"/>
                      </a:endParaRPr>
                    </a:p>
                  </a:txBody>
                  <a:tcPr marL="68580" marR="68580" marT="0" marB="0"/>
                </a:tc>
                <a:tc>
                  <a:txBody>
                    <a:bodyPr/>
                    <a:lstStyle/>
                    <a:p>
                      <a:pPr marL="0" marR="0" algn="ctr">
                        <a:buNone/>
                      </a:pPr>
                      <a:r>
                        <a:rPr lang="en-US" sz="1000">
                          <a:effectLst/>
                        </a:rPr>
                        <a:t> </a:t>
                      </a:r>
                      <a:endParaRPr lang="en-US" sz="1000">
                        <a:solidFill>
                          <a:srgbClr val="000000"/>
                        </a:solidFill>
                        <a:effectLst/>
                        <a:latin typeface="Arial" panose="020B0604020202020204" pitchFamily="34" charset="0"/>
                        <a:ea typeface="Times New Roman" panose="02020603050405020304" pitchFamily="18" charset="0"/>
                      </a:endParaRPr>
                    </a:p>
                  </a:txBody>
                  <a:tcPr marL="68580" marR="68580" marT="0" marB="0"/>
                </a:tc>
                <a:tc>
                  <a:txBody>
                    <a:bodyPr/>
                    <a:lstStyle/>
                    <a:p>
                      <a:pPr marL="0" marR="0" algn="ctr">
                        <a:buNone/>
                      </a:pPr>
                      <a:r>
                        <a:rPr lang="en-US" sz="1000">
                          <a:effectLst/>
                        </a:rPr>
                        <a:t> </a:t>
                      </a:r>
                      <a:endParaRPr lang="en-US" sz="1000">
                        <a:solidFill>
                          <a:srgbClr val="000000"/>
                        </a:solidFill>
                        <a:effectLst/>
                        <a:latin typeface="Arial" panose="020B0604020202020204" pitchFamily="34" charset="0"/>
                        <a:ea typeface="Times New Roman" panose="02020603050405020304" pitchFamily="18" charset="0"/>
                      </a:endParaRPr>
                    </a:p>
                  </a:txBody>
                  <a:tcPr marL="68580" marR="68580" marT="0" marB="0"/>
                </a:tc>
                <a:tc>
                  <a:txBody>
                    <a:bodyPr/>
                    <a:lstStyle/>
                    <a:p>
                      <a:pPr marL="0" marR="0" algn="ctr">
                        <a:buNone/>
                      </a:pPr>
                      <a:r>
                        <a:rPr lang="en-US" sz="1000">
                          <a:effectLst/>
                        </a:rPr>
                        <a:t> </a:t>
                      </a:r>
                      <a:endParaRPr lang="en-US" sz="1000">
                        <a:solidFill>
                          <a:srgbClr val="000000"/>
                        </a:solidFill>
                        <a:effectLst/>
                        <a:latin typeface="Arial" panose="020B0604020202020204" pitchFamily="34" charset="0"/>
                        <a:ea typeface="Times New Roman" panose="02020603050405020304" pitchFamily="18" charset="0"/>
                      </a:endParaRPr>
                    </a:p>
                  </a:txBody>
                  <a:tcPr marL="68580" marR="68580" marT="0" marB="0"/>
                </a:tc>
                <a:tc>
                  <a:txBody>
                    <a:bodyPr/>
                    <a:lstStyle/>
                    <a:p>
                      <a:pPr marL="0" marR="0" algn="ctr">
                        <a:buNone/>
                      </a:pPr>
                      <a:r>
                        <a:rPr lang="en-US" sz="1000">
                          <a:effectLst/>
                        </a:rPr>
                        <a:t> </a:t>
                      </a:r>
                      <a:endParaRPr lang="en-US" sz="1000">
                        <a:solidFill>
                          <a:srgbClr val="000000"/>
                        </a:solidFill>
                        <a:effectLst/>
                        <a:latin typeface="Arial" panose="020B060402020202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1045202363"/>
                  </a:ext>
                </a:extLst>
              </a:tr>
            </a:tbl>
          </a:graphicData>
        </a:graphic>
      </p:graphicFrame>
      <p:graphicFrame>
        <p:nvGraphicFramePr>
          <p:cNvPr id="3" name="Table 2">
            <a:extLst>
              <a:ext uri="{FF2B5EF4-FFF2-40B4-BE49-F238E27FC236}">
                <a16:creationId xmlns:a16="http://schemas.microsoft.com/office/drawing/2014/main" id="{026DC925-83CB-E685-1E1C-DEFD9F1EB1B2}"/>
              </a:ext>
            </a:extLst>
          </p:cNvPr>
          <p:cNvGraphicFramePr>
            <a:graphicFrameLocks noGrp="1"/>
          </p:cNvGraphicFramePr>
          <p:nvPr/>
        </p:nvGraphicFramePr>
        <p:xfrm>
          <a:off x="2506980" y="3467894"/>
          <a:ext cx="7178040" cy="1066800"/>
        </p:xfrm>
        <a:graphic>
          <a:graphicData uri="http://schemas.openxmlformats.org/drawingml/2006/table">
            <a:tbl>
              <a:tblPr firstRow="1" firstCol="1" bandRow="1">
                <a:tableStyleId>{5C22544A-7EE6-4342-B048-85BDC9FD1C3A}</a:tableStyleId>
              </a:tblPr>
              <a:tblGrid>
                <a:gridCol w="811530">
                  <a:extLst>
                    <a:ext uri="{9D8B030D-6E8A-4147-A177-3AD203B41FA5}">
                      <a16:colId xmlns:a16="http://schemas.microsoft.com/office/drawing/2014/main" val="930759517"/>
                    </a:ext>
                  </a:extLst>
                </a:gridCol>
                <a:gridCol w="971550">
                  <a:extLst>
                    <a:ext uri="{9D8B030D-6E8A-4147-A177-3AD203B41FA5}">
                      <a16:colId xmlns:a16="http://schemas.microsoft.com/office/drawing/2014/main" val="721542134"/>
                    </a:ext>
                  </a:extLst>
                </a:gridCol>
                <a:gridCol w="971550">
                  <a:extLst>
                    <a:ext uri="{9D8B030D-6E8A-4147-A177-3AD203B41FA5}">
                      <a16:colId xmlns:a16="http://schemas.microsoft.com/office/drawing/2014/main" val="2034564807"/>
                    </a:ext>
                  </a:extLst>
                </a:gridCol>
                <a:gridCol w="1028700">
                  <a:extLst>
                    <a:ext uri="{9D8B030D-6E8A-4147-A177-3AD203B41FA5}">
                      <a16:colId xmlns:a16="http://schemas.microsoft.com/office/drawing/2014/main" val="1301917313"/>
                    </a:ext>
                  </a:extLst>
                </a:gridCol>
                <a:gridCol w="1028700">
                  <a:extLst>
                    <a:ext uri="{9D8B030D-6E8A-4147-A177-3AD203B41FA5}">
                      <a16:colId xmlns:a16="http://schemas.microsoft.com/office/drawing/2014/main" val="2791344201"/>
                    </a:ext>
                  </a:extLst>
                </a:gridCol>
                <a:gridCol w="1028700">
                  <a:extLst>
                    <a:ext uri="{9D8B030D-6E8A-4147-A177-3AD203B41FA5}">
                      <a16:colId xmlns:a16="http://schemas.microsoft.com/office/drawing/2014/main" val="3103008059"/>
                    </a:ext>
                  </a:extLst>
                </a:gridCol>
                <a:gridCol w="1337310">
                  <a:extLst>
                    <a:ext uri="{9D8B030D-6E8A-4147-A177-3AD203B41FA5}">
                      <a16:colId xmlns:a16="http://schemas.microsoft.com/office/drawing/2014/main" val="3614363425"/>
                    </a:ext>
                  </a:extLst>
                </a:gridCol>
              </a:tblGrid>
              <a:tr h="0">
                <a:tc>
                  <a:txBody>
                    <a:bodyPr/>
                    <a:lstStyle/>
                    <a:p>
                      <a:pPr marL="0" marR="0" algn="ctr">
                        <a:buNone/>
                      </a:pPr>
                      <a:r>
                        <a:rPr lang="en-US" sz="1000">
                          <a:effectLst/>
                        </a:rPr>
                        <a:t>Post #</a:t>
                      </a:r>
                      <a:endParaRPr lang="en-US" sz="1000">
                        <a:solidFill>
                          <a:srgbClr val="000000"/>
                        </a:solidFill>
                        <a:effectLst/>
                        <a:latin typeface="Arial" panose="020B0604020202020204" pitchFamily="34" charset="0"/>
                        <a:ea typeface="Times New Roman" panose="02020603050405020304" pitchFamily="18" charset="0"/>
                      </a:endParaRPr>
                    </a:p>
                  </a:txBody>
                  <a:tcPr marL="68580" marR="68580" marT="0" marB="0"/>
                </a:tc>
                <a:tc>
                  <a:txBody>
                    <a:bodyPr/>
                    <a:lstStyle/>
                    <a:p>
                      <a:pPr marL="0" marR="0" algn="ctr">
                        <a:buNone/>
                      </a:pPr>
                      <a:r>
                        <a:rPr lang="en-US" sz="1000">
                          <a:effectLst/>
                        </a:rPr>
                        <a:t>CByLaws</a:t>
                      </a:r>
                      <a:endParaRPr lang="en-US" sz="1000">
                        <a:solidFill>
                          <a:srgbClr val="000000"/>
                        </a:solidFill>
                        <a:effectLst/>
                        <a:latin typeface="Arial" panose="020B0604020202020204" pitchFamily="34" charset="0"/>
                        <a:ea typeface="Times New Roman" panose="02020603050405020304" pitchFamily="18" charset="0"/>
                      </a:endParaRPr>
                    </a:p>
                  </a:txBody>
                  <a:tcPr marL="68580" marR="68580" marT="0" marB="0"/>
                </a:tc>
                <a:tc>
                  <a:txBody>
                    <a:bodyPr/>
                    <a:lstStyle/>
                    <a:p>
                      <a:pPr marL="0" marR="0" algn="ctr">
                        <a:buNone/>
                      </a:pPr>
                      <a:r>
                        <a:rPr lang="en-US" sz="1000">
                          <a:effectLst/>
                        </a:rPr>
                        <a:t>Audits</a:t>
                      </a:r>
                      <a:endParaRPr lang="en-US" sz="1000">
                        <a:solidFill>
                          <a:srgbClr val="000000"/>
                        </a:solidFill>
                        <a:effectLst/>
                        <a:latin typeface="Arial" panose="020B0604020202020204" pitchFamily="34" charset="0"/>
                        <a:ea typeface="Times New Roman" panose="02020603050405020304" pitchFamily="18" charset="0"/>
                      </a:endParaRPr>
                    </a:p>
                  </a:txBody>
                  <a:tcPr marL="68580" marR="68580" marT="0" marB="0"/>
                </a:tc>
                <a:tc>
                  <a:txBody>
                    <a:bodyPr/>
                    <a:lstStyle/>
                    <a:p>
                      <a:pPr marL="0" marR="0" algn="ctr">
                        <a:buNone/>
                      </a:pPr>
                      <a:r>
                        <a:rPr lang="en-US" sz="1000">
                          <a:effectLst/>
                        </a:rPr>
                        <a:t>Officers</a:t>
                      </a:r>
                      <a:endParaRPr lang="en-US" sz="1000">
                        <a:solidFill>
                          <a:srgbClr val="000000"/>
                        </a:solidFill>
                        <a:effectLst/>
                        <a:latin typeface="Arial" panose="020B0604020202020204" pitchFamily="34" charset="0"/>
                        <a:ea typeface="Times New Roman" panose="02020603050405020304" pitchFamily="18" charset="0"/>
                      </a:endParaRPr>
                    </a:p>
                  </a:txBody>
                  <a:tcPr marL="68580" marR="68580" marT="0" marB="0"/>
                </a:tc>
                <a:tc>
                  <a:txBody>
                    <a:bodyPr/>
                    <a:lstStyle/>
                    <a:p>
                      <a:pPr marL="0" marR="0" algn="ctr">
                        <a:buNone/>
                      </a:pPr>
                      <a:r>
                        <a:rPr lang="en-US" sz="1000">
                          <a:effectLst/>
                        </a:rPr>
                        <a:t>Delegates</a:t>
                      </a:r>
                      <a:endParaRPr lang="en-US" sz="1000">
                        <a:solidFill>
                          <a:srgbClr val="000000"/>
                        </a:solidFill>
                        <a:effectLst/>
                        <a:latin typeface="Arial" panose="020B0604020202020204" pitchFamily="34" charset="0"/>
                        <a:ea typeface="Times New Roman" panose="02020603050405020304" pitchFamily="18" charset="0"/>
                      </a:endParaRPr>
                    </a:p>
                  </a:txBody>
                  <a:tcPr marL="68580" marR="68580" marT="0" marB="0"/>
                </a:tc>
                <a:tc>
                  <a:txBody>
                    <a:bodyPr/>
                    <a:lstStyle/>
                    <a:p>
                      <a:pPr marL="0" marR="0" algn="ctr">
                        <a:buNone/>
                      </a:pPr>
                      <a:r>
                        <a:rPr lang="en-US" sz="1000">
                          <a:effectLst/>
                        </a:rPr>
                        <a:t>CPR</a:t>
                      </a:r>
                      <a:endParaRPr lang="en-US" sz="1000">
                        <a:solidFill>
                          <a:srgbClr val="000000"/>
                        </a:solidFill>
                        <a:effectLst/>
                        <a:latin typeface="Arial" panose="020B0604020202020204" pitchFamily="34" charset="0"/>
                        <a:ea typeface="Times New Roman" panose="02020603050405020304" pitchFamily="18" charset="0"/>
                      </a:endParaRPr>
                    </a:p>
                  </a:txBody>
                  <a:tcPr marL="68580" marR="68580" marT="0" marB="0"/>
                </a:tc>
                <a:tc>
                  <a:txBody>
                    <a:bodyPr/>
                    <a:lstStyle/>
                    <a:p>
                      <a:pPr marL="0" marR="0" algn="ctr">
                        <a:buNone/>
                      </a:pPr>
                      <a:r>
                        <a:rPr lang="en-US" sz="1000">
                          <a:effectLst/>
                        </a:rPr>
                        <a:t>Balance Due Dept</a:t>
                      </a:r>
                      <a:endParaRPr lang="en-US" sz="1000">
                        <a:solidFill>
                          <a:srgbClr val="000000"/>
                        </a:solidFill>
                        <a:effectLst/>
                        <a:latin typeface="Arial" panose="020B060402020202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2855181617"/>
                  </a:ext>
                </a:extLst>
              </a:tr>
              <a:tr h="0">
                <a:tc>
                  <a:txBody>
                    <a:bodyPr/>
                    <a:lstStyle/>
                    <a:p>
                      <a:pPr marL="0" marR="0" algn="ctr">
                        <a:buNone/>
                      </a:pPr>
                      <a:r>
                        <a:rPr lang="en-US" sz="1000">
                          <a:effectLst/>
                        </a:rPr>
                        <a:t> </a:t>
                      </a:r>
                    </a:p>
                    <a:p>
                      <a:pPr marL="0" marR="0" algn="ctr">
                        <a:buNone/>
                      </a:pPr>
                      <a:r>
                        <a:rPr lang="en-US" sz="1000">
                          <a:effectLst/>
                        </a:rPr>
                        <a:t> </a:t>
                      </a:r>
                    </a:p>
                    <a:p>
                      <a:pPr marL="0" marR="0" algn="ctr">
                        <a:buNone/>
                      </a:pPr>
                      <a:r>
                        <a:rPr lang="en-US" sz="1000">
                          <a:effectLst/>
                        </a:rPr>
                        <a:t> </a:t>
                      </a:r>
                    </a:p>
                    <a:p>
                      <a:pPr marL="0" marR="0" algn="ctr">
                        <a:buNone/>
                      </a:pPr>
                      <a:r>
                        <a:rPr lang="en-US" sz="1000">
                          <a:effectLst/>
                        </a:rPr>
                        <a:t> </a:t>
                      </a:r>
                    </a:p>
                    <a:p>
                      <a:pPr marL="0" marR="0" algn="ctr">
                        <a:buNone/>
                      </a:pPr>
                      <a:r>
                        <a:rPr lang="en-US" sz="1000">
                          <a:effectLst/>
                        </a:rPr>
                        <a:t> </a:t>
                      </a:r>
                    </a:p>
                    <a:p>
                      <a:pPr marL="0" marR="0" algn="ctr">
                        <a:buNone/>
                      </a:pPr>
                      <a:r>
                        <a:rPr lang="en-US" sz="1000">
                          <a:effectLst/>
                        </a:rPr>
                        <a:t> </a:t>
                      </a:r>
                      <a:endParaRPr lang="en-US" sz="1000">
                        <a:solidFill>
                          <a:srgbClr val="000000"/>
                        </a:solidFill>
                        <a:effectLst/>
                        <a:latin typeface="Arial" panose="020B0604020202020204" pitchFamily="34" charset="0"/>
                        <a:ea typeface="Times New Roman" panose="02020603050405020304" pitchFamily="18" charset="0"/>
                      </a:endParaRPr>
                    </a:p>
                  </a:txBody>
                  <a:tcPr marL="68580" marR="68580" marT="0" marB="0"/>
                </a:tc>
                <a:tc>
                  <a:txBody>
                    <a:bodyPr/>
                    <a:lstStyle/>
                    <a:p>
                      <a:pPr marL="0" marR="0" algn="ctr">
                        <a:buNone/>
                      </a:pPr>
                      <a:r>
                        <a:rPr lang="en-US" sz="1000">
                          <a:effectLst/>
                        </a:rPr>
                        <a:t> </a:t>
                      </a:r>
                      <a:endParaRPr lang="en-US" sz="1000">
                        <a:solidFill>
                          <a:srgbClr val="000000"/>
                        </a:solidFill>
                        <a:effectLst/>
                        <a:latin typeface="Arial" panose="020B0604020202020204" pitchFamily="34" charset="0"/>
                        <a:ea typeface="Times New Roman" panose="02020603050405020304" pitchFamily="18" charset="0"/>
                      </a:endParaRPr>
                    </a:p>
                  </a:txBody>
                  <a:tcPr marL="68580" marR="68580" marT="0" marB="0"/>
                </a:tc>
                <a:tc>
                  <a:txBody>
                    <a:bodyPr/>
                    <a:lstStyle/>
                    <a:p>
                      <a:pPr marL="0" marR="0" algn="ctr">
                        <a:buNone/>
                      </a:pPr>
                      <a:r>
                        <a:rPr lang="en-US" sz="1000">
                          <a:effectLst/>
                        </a:rPr>
                        <a:t> </a:t>
                      </a:r>
                      <a:endParaRPr lang="en-US" sz="1000">
                        <a:solidFill>
                          <a:srgbClr val="000000"/>
                        </a:solidFill>
                        <a:effectLst/>
                        <a:latin typeface="Arial" panose="020B0604020202020204" pitchFamily="34" charset="0"/>
                        <a:ea typeface="Times New Roman" panose="02020603050405020304" pitchFamily="18" charset="0"/>
                      </a:endParaRPr>
                    </a:p>
                  </a:txBody>
                  <a:tcPr marL="68580" marR="68580" marT="0" marB="0"/>
                </a:tc>
                <a:tc>
                  <a:txBody>
                    <a:bodyPr/>
                    <a:lstStyle/>
                    <a:p>
                      <a:pPr marL="0" marR="0" algn="ctr">
                        <a:buNone/>
                      </a:pPr>
                      <a:r>
                        <a:rPr lang="en-US" sz="1000">
                          <a:effectLst/>
                        </a:rPr>
                        <a:t> </a:t>
                      </a:r>
                      <a:endParaRPr lang="en-US" sz="1000">
                        <a:solidFill>
                          <a:srgbClr val="000000"/>
                        </a:solidFill>
                        <a:effectLst/>
                        <a:latin typeface="Arial" panose="020B0604020202020204" pitchFamily="34" charset="0"/>
                        <a:ea typeface="Times New Roman" panose="02020603050405020304" pitchFamily="18" charset="0"/>
                      </a:endParaRPr>
                    </a:p>
                  </a:txBody>
                  <a:tcPr marL="68580" marR="68580" marT="0" marB="0"/>
                </a:tc>
                <a:tc>
                  <a:txBody>
                    <a:bodyPr/>
                    <a:lstStyle/>
                    <a:p>
                      <a:pPr marL="0" marR="0" algn="ctr">
                        <a:buNone/>
                      </a:pPr>
                      <a:r>
                        <a:rPr lang="en-US" sz="1000">
                          <a:effectLst/>
                        </a:rPr>
                        <a:t> </a:t>
                      </a:r>
                      <a:endParaRPr lang="en-US" sz="1000">
                        <a:solidFill>
                          <a:srgbClr val="000000"/>
                        </a:solidFill>
                        <a:effectLst/>
                        <a:latin typeface="Arial" panose="020B0604020202020204" pitchFamily="34" charset="0"/>
                        <a:ea typeface="Times New Roman" panose="02020603050405020304" pitchFamily="18" charset="0"/>
                      </a:endParaRPr>
                    </a:p>
                  </a:txBody>
                  <a:tcPr marL="68580" marR="68580" marT="0" marB="0"/>
                </a:tc>
                <a:tc>
                  <a:txBody>
                    <a:bodyPr/>
                    <a:lstStyle/>
                    <a:p>
                      <a:pPr marL="0" marR="0" algn="ctr">
                        <a:buNone/>
                      </a:pPr>
                      <a:r>
                        <a:rPr lang="en-US" sz="1000">
                          <a:effectLst/>
                        </a:rPr>
                        <a:t> </a:t>
                      </a:r>
                      <a:endParaRPr lang="en-US" sz="1000">
                        <a:solidFill>
                          <a:srgbClr val="000000"/>
                        </a:solidFill>
                        <a:effectLst/>
                        <a:latin typeface="Arial" panose="020B0604020202020204" pitchFamily="34" charset="0"/>
                        <a:ea typeface="Times New Roman" panose="02020603050405020304" pitchFamily="18" charset="0"/>
                      </a:endParaRPr>
                    </a:p>
                  </a:txBody>
                  <a:tcPr marL="68580" marR="68580" marT="0" marB="0"/>
                </a:tc>
                <a:tc>
                  <a:txBody>
                    <a:bodyPr/>
                    <a:lstStyle/>
                    <a:p>
                      <a:pPr marL="0" marR="0" algn="ctr">
                        <a:buNone/>
                      </a:pPr>
                      <a:r>
                        <a:rPr lang="en-US" sz="1000">
                          <a:effectLst/>
                        </a:rPr>
                        <a:t> </a:t>
                      </a:r>
                      <a:endParaRPr lang="en-US" sz="1000">
                        <a:solidFill>
                          <a:srgbClr val="000000"/>
                        </a:solidFill>
                        <a:effectLst/>
                        <a:latin typeface="Arial" panose="020B060402020202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4124576540"/>
                  </a:ext>
                </a:extLst>
              </a:tr>
            </a:tbl>
          </a:graphicData>
        </a:graphic>
      </p:graphicFrame>
      <p:graphicFrame>
        <p:nvGraphicFramePr>
          <p:cNvPr id="4" name="Table 3">
            <a:extLst>
              <a:ext uri="{FF2B5EF4-FFF2-40B4-BE49-F238E27FC236}">
                <a16:creationId xmlns:a16="http://schemas.microsoft.com/office/drawing/2014/main" id="{79E8730A-BF61-DAD8-54CE-6D4DDD8F0C30}"/>
              </a:ext>
            </a:extLst>
          </p:cNvPr>
          <p:cNvGraphicFramePr>
            <a:graphicFrameLocks noGrp="1"/>
          </p:cNvGraphicFramePr>
          <p:nvPr/>
        </p:nvGraphicFramePr>
        <p:xfrm>
          <a:off x="2506980" y="3467894"/>
          <a:ext cx="7178040" cy="1066800"/>
        </p:xfrm>
        <a:graphic>
          <a:graphicData uri="http://schemas.openxmlformats.org/drawingml/2006/table">
            <a:tbl>
              <a:tblPr firstRow="1" firstCol="1" bandRow="1">
                <a:tableStyleId>{5C22544A-7EE6-4342-B048-85BDC9FD1C3A}</a:tableStyleId>
              </a:tblPr>
              <a:tblGrid>
                <a:gridCol w="811530">
                  <a:extLst>
                    <a:ext uri="{9D8B030D-6E8A-4147-A177-3AD203B41FA5}">
                      <a16:colId xmlns:a16="http://schemas.microsoft.com/office/drawing/2014/main" val="1527135047"/>
                    </a:ext>
                  </a:extLst>
                </a:gridCol>
                <a:gridCol w="971550">
                  <a:extLst>
                    <a:ext uri="{9D8B030D-6E8A-4147-A177-3AD203B41FA5}">
                      <a16:colId xmlns:a16="http://schemas.microsoft.com/office/drawing/2014/main" val="3642879137"/>
                    </a:ext>
                  </a:extLst>
                </a:gridCol>
                <a:gridCol w="971550">
                  <a:extLst>
                    <a:ext uri="{9D8B030D-6E8A-4147-A177-3AD203B41FA5}">
                      <a16:colId xmlns:a16="http://schemas.microsoft.com/office/drawing/2014/main" val="2392759488"/>
                    </a:ext>
                  </a:extLst>
                </a:gridCol>
                <a:gridCol w="1028700">
                  <a:extLst>
                    <a:ext uri="{9D8B030D-6E8A-4147-A177-3AD203B41FA5}">
                      <a16:colId xmlns:a16="http://schemas.microsoft.com/office/drawing/2014/main" val="3441652107"/>
                    </a:ext>
                  </a:extLst>
                </a:gridCol>
                <a:gridCol w="1028700">
                  <a:extLst>
                    <a:ext uri="{9D8B030D-6E8A-4147-A177-3AD203B41FA5}">
                      <a16:colId xmlns:a16="http://schemas.microsoft.com/office/drawing/2014/main" val="1701734295"/>
                    </a:ext>
                  </a:extLst>
                </a:gridCol>
                <a:gridCol w="1028700">
                  <a:extLst>
                    <a:ext uri="{9D8B030D-6E8A-4147-A177-3AD203B41FA5}">
                      <a16:colId xmlns:a16="http://schemas.microsoft.com/office/drawing/2014/main" val="2945634001"/>
                    </a:ext>
                  </a:extLst>
                </a:gridCol>
                <a:gridCol w="1337310">
                  <a:extLst>
                    <a:ext uri="{9D8B030D-6E8A-4147-A177-3AD203B41FA5}">
                      <a16:colId xmlns:a16="http://schemas.microsoft.com/office/drawing/2014/main" val="1932954697"/>
                    </a:ext>
                  </a:extLst>
                </a:gridCol>
              </a:tblGrid>
              <a:tr h="0">
                <a:tc>
                  <a:txBody>
                    <a:bodyPr/>
                    <a:lstStyle/>
                    <a:p>
                      <a:pPr marL="0" marR="0" algn="ctr">
                        <a:buNone/>
                      </a:pPr>
                      <a:r>
                        <a:rPr lang="en-US" sz="1000">
                          <a:effectLst/>
                        </a:rPr>
                        <a:t>Post #</a:t>
                      </a:r>
                      <a:endParaRPr lang="en-US" sz="1000">
                        <a:solidFill>
                          <a:srgbClr val="000000"/>
                        </a:solidFill>
                        <a:effectLst/>
                        <a:latin typeface="Arial" panose="020B0604020202020204" pitchFamily="34" charset="0"/>
                        <a:ea typeface="Times New Roman" panose="02020603050405020304" pitchFamily="18" charset="0"/>
                      </a:endParaRPr>
                    </a:p>
                  </a:txBody>
                  <a:tcPr marL="68580" marR="68580" marT="0" marB="0"/>
                </a:tc>
                <a:tc>
                  <a:txBody>
                    <a:bodyPr/>
                    <a:lstStyle/>
                    <a:p>
                      <a:pPr marL="0" marR="0" algn="ctr">
                        <a:buNone/>
                      </a:pPr>
                      <a:r>
                        <a:rPr lang="en-US" sz="1000">
                          <a:effectLst/>
                        </a:rPr>
                        <a:t>CByLaws</a:t>
                      </a:r>
                      <a:endParaRPr lang="en-US" sz="1000">
                        <a:solidFill>
                          <a:srgbClr val="000000"/>
                        </a:solidFill>
                        <a:effectLst/>
                        <a:latin typeface="Arial" panose="020B0604020202020204" pitchFamily="34" charset="0"/>
                        <a:ea typeface="Times New Roman" panose="02020603050405020304" pitchFamily="18" charset="0"/>
                      </a:endParaRPr>
                    </a:p>
                  </a:txBody>
                  <a:tcPr marL="68580" marR="68580" marT="0" marB="0"/>
                </a:tc>
                <a:tc>
                  <a:txBody>
                    <a:bodyPr/>
                    <a:lstStyle/>
                    <a:p>
                      <a:pPr marL="0" marR="0" algn="ctr">
                        <a:buNone/>
                      </a:pPr>
                      <a:r>
                        <a:rPr lang="en-US" sz="1000">
                          <a:effectLst/>
                        </a:rPr>
                        <a:t>Audits</a:t>
                      </a:r>
                      <a:endParaRPr lang="en-US" sz="1000">
                        <a:solidFill>
                          <a:srgbClr val="000000"/>
                        </a:solidFill>
                        <a:effectLst/>
                        <a:latin typeface="Arial" panose="020B0604020202020204" pitchFamily="34" charset="0"/>
                        <a:ea typeface="Times New Roman" panose="02020603050405020304" pitchFamily="18" charset="0"/>
                      </a:endParaRPr>
                    </a:p>
                  </a:txBody>
                  <a:tcPr marL="68580" marR="68580" marT="0" marB="0"/>
                </a:tc>
                <a:tc>
                  <a:txBody>
                    <a:bodyPr/>
                    <a:lstStyle/>
                    <a:p>
                      <a:pPr marL="0" marR="0" algn="ctr">
                        <a:buNone/>
                      </a:pPr>
                      <a:r>
                        <a:rPr lang="en-US" sz="1000">
                          <a:effectLst/>
                        </a:rPr>
                        <a:t>Officers</a:t>
                      </a:r>
                      <a:endParaRPr lang="en-US" sz="1000">
                        <a:solidFill>
                          <a:srgbClr val="000000"/>
                        </a:solidFill>
                        <a:effectLst/>
                        <a:latin typeface="Arial" panose="020B0604020202020204" pitchFamily="34" charset="0"/>
                        <a:ea typeface="Times New Roman" panose="02020603050405020304" pitchFamily="18" charset="0"/>
                      </a:endParaRPr>
                    </a:p>
                  </a:txBody>
                  <a:tcPr marL="68580" marR="68580" marT="0" marB="0"/>
                </a:tc>
                <a:tc>
                  <a:txBody>
                    <a:bodyPr/>
                    <a:lstStyle/>
                    <a:p>
                      <a:pPr marL="0" marR="0" algn="ctr">
                        <a:buNone/>
                      </a:pPr>
                      <a:r>
                        <a:rPr lang="en-US" sz="1000">
                          <a:effectLst/>
                        </a:rPr>
                        <a:t>Delegates</a:t>
                      </a:r>
                      <a:endParaRPr lang="en-US" sz="1000">
                        <a:solidFill>
                          <a:srgbClr val="000000"/>
                        </a:solidFill>
                        <a:effectLst/>
                        <a:latin typeface="Arial" panose="020B0604020202020204" pitchFamily="34" charset="0"/>
                        <a:ea typeface="Times New Roman" panose="02020603050405020304" pitchFamily="18" charset="0"/>
                      </a:endParaRPr>
                    </a:p>
                  </a:txBody>
                  <a:tcPr marL="68580" marR="68580" marT="0" marB="0"/>
                </a:tc>
                <a:tc>
                  <a:txBody>
                    <a:bodyPr/>
                    <a:lstStyle/>
                    <a:p>
                      <a:pPr marL="0" marR="0" algn="ctr">
                        <a:buNone/>
                      </a:pPr>
                      <a:r>
                        <a:rPr lang="en-US" sz="1000">
                          <a:effectLst/>
                        </a:rPr>
                        <a:t>CPR</a:t>
                      </a:r>
                      <a:endParaRPr lang="en-US" sz="1000">
                        <a:solidFill>
                          <a:srgbClr val="000000"/>
                        </a:solidFill>
                        <a:effectLst/>
                        <a:latin typeface="Arial" panose="020B0604020202020204" pitchFamily="34" charset="0"/>
                        <a:ea typeface="Times New Roman" panose="02020603050405020304" pitchFamily="18" charset="0"/>
                      </a:endParaRPr>
                    </a:p>
                  </a:txBody>
                  <a:tcPr marL="68580" marR="68580" marT="0" marB="0"/>
                </a:tc>
                <a:tc>
                  <a:txBody>
                    <a:bodyPr/>
                    <a:lstStyle/>
                    <a:p>
                      <a:pPr marL="0" marR="0" algn="ctr">
                        <a:buNone/>
                      </a:pPr>
                      <a:r>
                        <a:rPr lang="en-US" sz="1000">
                          <a:effectLst/>
                        </a:rPr>
                        <a:t>Balance Due Dept</a:t>
                      </a:r>
                      <a:endParaRPr lang="en-US" sz="1000">
                        <a:solidFill>
                          <a:srgbClr val="000000"/>
                        </a:solidFill>
                        <a:effectLst/>
                        <a:latin typeface="Arial" panose="020B060402020202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3463590610"/>
                  </a:ext>
                </a:extLst>
              </a:tr>
              <a:tr h="0">
                <a:tc>
                  <a:txBody>
                    <a:bodyPr/>
                    <a:lstStyle/>
                    <a:p>
                      <a:pPr marL="0" marR="0" algn="ctr">
                        <a:buNone/>
                      </a:pPr>
                      <a:r>
                        <a:rPr lang="en-US" sz="1000">
                          <a:effectLst/>
                        </a:rPr>
                        <a:t> </a:t>
                      </a:r>
                    </a:p>
                    <a:p>
                      <a:pPr marL="0" marR="0" algn="ctr">
                        <a:buNone/>
                      </a:pPr>
                      <a:r>
                        <a:rPr lang="en-US" sz="1000">
                          <a:effectLst/>
                        </a:rPr>
                        <a:t> </a:t>
                      </a:r>
                    </a:p>
                    <a:p>
                      <a:pPr marL="0" marR="0" algn="ctr">
                        <a:buNone/>
                      </a:pPr>
                      <a:r>
                        <a:rPr lang="en-US" sz="1000">
                          <a:effectLst/>
                        </a:rPr>
                        <a:t> </a:t>
                      </a:r>
                    </a:p>
                    <a:p>
                      <a:pPr marL="0" marR="0" algn="ctr">
                        <a:buNone/>
                      </a:pPr>
                      <a:r>
                        <a:rPr lang="en-US" sz="1000">
                          <a:effectLst/>
                        </a:rPr>
                        <a:t> </a:t>
                      </a:r>
                    </a:p>
                    <a:p>
                      <a:pPr marL="0" marR="0" algn="ctr">
                        <a:buNone/>
                      </a:pPr>
                      <a:r>
                        <a:rPr lang="en-US" sz="1000">
                          <a:effectLst/>
                        </a:rPr>
                        <a:t> </a:t>
                      </a:r>
                    </a:p>
                    <a:p>
                      <a:pPr marL="0" marR="0" algn="ctr">
                        <a:buNone/>
                      </a:pPr>
                      <a:r>
                        <a:rPr lang="en-US" sz="1000">
                          <a:effectLst/>
                        </a:rPr>
                        <a:t> </a:t>
                      </a:r>
                      <a:endParaRPr lang="en-US" sz="1000">
                        <a:solidFill>
                          <a:srgbClr val="000000"/>
                        </a:solidFill>
                        <a:effectLst/>
                        <a:latin typeface="Arial" panose="020B0604020202020204" pitchFamily="34" charset="0"/>
                        <a:ea typeface="Times New Roman" panose="02020603050405020304" pitchFamily="18" charset="0"/>
                      </a:endParaRPr>
                    </a:p>
                  </a:txBody>
                  <a:tcPr marL="68580" marR="68580" marT="0" marB="0"/>
                </a:tc>
                <a:tc>
                  <a:txBody>
                    <a:bodyPr/>
                    <a:lstStyle/>
                    <a:p>
                      <a:pPr marL="0" marR="0" algn="ctr">
                        <a:buNone/>
                      </a:pPr>
                      <a:r>
                        <a:rPr lang="en-US" sz="1000">
                          <a:effectLst/>
                        </a:rPr>
                        <a:t> </a:t>
                      </a:r>
                      <a:endParaRPr lang="en-US" sz="1000">
                        <a:solidFill>
                          <a:srgbClr val="000000"/>
                        </a:solidFill>
                        <a:effectLst/>
                        <a:latin typeface="Arial" panose="020B0604020202020204" pitchFamily="34" charset="0"/>
                        <a:ea typeface="Times New Roman" panose="02020603050405020304" pitchFamily="18" charset="0"/>
                      </a:endParaRPr>
                    </a:p>
                  </a:txBody>
                  <a:tcPr marL="68580" marR="68580" marT="0" marB="0"/>
                </a:tc>
                <a:tc>
                  <a:txBody>
                    <a:bodyPr/>
                    <a:lstStyle/>
                    <a:p>
                      <a:pPr marL="0" marR="0" algn="ctr">
                        <a:buNone/>
                      </a:pPr>
                      <a:r>
                        <a:rPr lang="en-US" sz="1000">
                          <a:effectLst/>
                        </a:rPr>
                        <a:t> </a:t>
                      </a:r>
                      <a:endParaRPr lang="en-US" sz="1000">
                        <a:solidFill>
                          <a:srgbClr val="000000"/>
                        </a:solidFill>
                        <a:effectLst/>
                        <a:latin typeface="Arial" panose="020B0604020202020204" pitchFamily="34" charset="0"/>
                        <a:ea typeface="Times New Roman" panose="02020603050405020304" pitchFamily="18" charset="0"/>
                      </a:endParaRPr>
                    </a:p>
                  </a:txBody>
                  <a:tcPr marL="68580" marR="68580" marT="0" marB="0"/>
                </a:tc>
                <a:tc>
                  <a:txBody>
                    <a:bodyPr/>
                    <a:lstStyle/>
                    <a:p>
                      <a:pPr marL="0" marR="0" algn="ctr">
                        <a:buNone/>
                      </a:pPr>
                      <a:r>
                        <a:rPr lang="en-US" sz="1000">
                          <a:effectLst/>
                        </a:rPr>
                        <a:t> </a:t>
                      </a:r>
                      <a:endParaRPr lang="en-US" sz="1000">
                        <a:solidFill>
                          <a:srgbClr val="000000"/>
                        </a:solidFill>
                        <a:effectLst/>
                        <a:latin typeface="Arial" panose="020B0604020202020204" pitchFamily="34" charset="0"/>
                        <a:ea typeface="Times New Roman" panose="02020603050405020304" pitchFamily="18" charset="0"/>
                      </a:endParaRPr>
                    </a:p>
                  </a:txBody>
                  <a:tcPr marL="68580" marR="68580" marT="0" marB="0"/>
                </a:tc>
                <a:tc>
                  <a:txBody>
                    <a:bodyPr/>
                    <a:lstStyle/>
                    <a:p>
                      <a:pPr marL="0" marR="0" algn="ctr">
                        <a:buNone/>
                      </a:pPr>
                      <a:r>
                        <a:rPr lang="en-US" sz="1000">
                          <a:effectLst/>
                        </a:rPr>
                        <a:t> </a:t>
                      </a:r>
                      <a:endParaRPr lang="en-US" sz="1000">
                        <a:solidFill>
                          <a:srgbClr val="000000"/>
                        </a:solidFill>
                        <a:effectLst/>
                        <a:latin typeface="Arial" panose="020B0604020202020204" pitchFamily="34" charset="0"/>
                        <a:ea typeface="Times New Roman" panose="02020603050405020304" pitchFamily="18" charset="0"/>
                      </a:endParaRPr>
                    </a:p>
                  </a:txBody>
                  <a:tcPr marL="68580" marR="68580" marT="0" marB="0"/>
                </a:tc>
                <a:tc>
                  <a:txBody>
                    <a:bodyPr/>
                    <a:lstStyle/>
                    <a:p>
                      <a:pPr marL="0" marR="0" algn="ctr">
                        <a:buNone/>
                      </a:pPr>
                      <a:r>
                        <a:rPr lang="en-US" sz="1000">
                          <a:effectLst/>
                        </a:rPr>
                        <a:t> </a:t>
                      </a:r>
                      <a:endParaRPr lang="en-US" sz="1000">
                        <a:solidFill>
                          <a:srgbClr val="000000"/>
                        </a:solidFill>
                        <a:effectLst/>
                        <a:latin typeface="Arial" panose="020B0604020202020204" pitchFamily="34" charset="0"/>
                        <a:ea typeface="Times New Roman" panose="02020603050405020304" pitchFamily="18" charset="0"/>
                      </a:endParaRPr>
                    </a:p>
                  </a:txBody>
                  <a:tcPr marL="68580" marR="68580" marT="0" marB="0"/>
                </a:tc>
                <a:tc>
                  <a:txBody>
                    <a:bodyPr/>
                    <a:lstStyle/>
                    <a:p>
                      <a:pPr marL="0" marR="0" algn="ctr">
                        <a:buNone/>
                      </a:pPr>
                      <a:r>
                        <a:rPr lang="en-US" sz="1000">
                          <a:effectLst/>
                        </a:rPr>
                        <a:t> </a:t>
                      </a:r>
                      <a:endParaRPr lang="en-US" sz="1000">
                        <a:solidFill>
                          <a:srgbClr val="000000"/>
                        </a:solidFill>
                        <a:effectLst/>
                        <a:latin typeface="Arial" panose="020B060402020202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706449916"/>
                  </a:ext>
                </a:extLst>
              </a:tr>
            </a:tbl>
          </a:graphicData>
        </a:graphic>
      </p:graphicFrame>
      <p:graphicFrame>
        <p:nvGraphicFramePr>
          <p:cNvPr id="5" name="Table 4">
            <a:extLst>
              <a:ext uri="{FF2B5EF4-FFF2-40B4-BE49-F238E27FC236}">
                <a16:creationId xmlns:a16="http://schemas.microsoft.com/office/drawing/2014/main" id="{635F557C-2FBE-9C03-D403-A2EFC477CEDB}"/>
              </a:ext>
            </a:extLst>
          </p:cNvPr>
          <p:cNvGraphicFramePr>
            <a:graphicFrameLocks noGrp="1"/>
          </p:cNvGraphicFramePr>
          <p:nvPr/>
        </p:nvGraphicFramePr>
        <p:xfrm>
          <a:off x="2506980" y="3467894"/>
          <a:ext cx="7178040" cy="1066800"/>
        </p:xfrm>
        <a:graphic>
          <a:graphicData uri="http://schemas.openxmlformats.org/drawingml/2006/table">
            <a:tbl>
              <a:tblPr firstRow="1" firstCol="1" bandRow="1">
                <a:tableStyleId>{5C22544A-7EE6-4342-B048-85BDC9FD1C3A}</a:tableStyleId>
              </a:tblPr>
              <a:tblGrid>
                <a:gridCol w="811530">
                  <a:extLst>
                    <a:ext uri="{9D8B030D-6E8A-4147-A177-3AD203B41FA5}">
                      <a16:colId xmlns:a16="http://schemas.microsoft.com/office/drawing/2014/main" val="1271697907"/>
                    </a:ext>
                  </a:extLst>
                </a:gridCol>
                <a:gridCol w="971550">
                  <a:extLst>
                    <a:ext uri="{9D8B030D-6E8A-4147-A177-3AD203B41FA5}">
                      <a16:colId xmlns:a16="http://schemas.microsoft.com/office/drawing/2014/main" val="3999532642"/>
                    </a:ext>
                  </a:extLst>
                </a:gridCol>
                <a:gridCol w="1028700">
                  <a:extLst>
                    <a:ext uri="{9D8B030D-6E8A-4147-A177-3AD203B41FA5}">
                      <a16:colId xmlns:a16="http://schemas.microsoft.com/office/drawing/2014/main" val="4183729370"/>
                    </a:ext>
                  </a:extLst>
                </a:gridCol>
                <a:gridCol w="971550">
                  <a:extLst>
                    <a:ext uri="{9D8B030D-6E8A-4147-A177-3AD203B41FA5}">
                      <a16:colId xmlns:a16="http://schemas.microsoft.com/office/drawing/2014/main" val="3541599523"/>
                    </a:ext>
                  </a:extLst>
                </a:gridCol>
                <a:gridCol w="1028700">
                  <a:extLst>
                    <a:ext uri="{9D8B030D-6E8A-4147-A177-3AD203B41FA5}">
                      <a16:colId xmlns:a16="http://schemas.microsoft.com/office/drawing/2014/main" val="1696064110"/>
                    </a:ext>
                  </a:extLst>
                </a:gridCol>
                <a:gridCol w="1028700">
                  <a:extLst>
                    <a:ext uri="{9D8B030D-6E8A-4147-A177-3AD203B41FA5}">
                      <a16:colId xmlns:a16="http://schemas.microsoft.com/office/drawing/2014/main" val="1764356622"/>
                    </a:ext>
                  </a:extLst>
                </a:gridCol>
                <a:gridCol w="1337310">
                  <a:extLst>
                    <a:ext uri="{9D8B030D-6E8A-4147-A177-3AD203B41FA5}">
                      <a16:colId xmlns:a16="http://schemas.microsoft.com/office/drawing/2014/main" val="114695386"/>
                    </a:ext>
                  </a:extLst>
                </a:gridCol>
              </a:tblGrid>
              <a:tr h="0">
                <a:tc>
                  <a:txBody>
                    <a:bodyPr/>
                    <a:lstStyle/>
                    <a:p>
                      <a:pPr marL="0" marR="0" algn="ctr">
                        <a:buNone/>
                      </a:pPr>
                      <a:r>
                        <a:rPr lang="en-US" sz="1000">
                          <a:effectLst/>
                        </a:rPr>
                        <a:t>Post #</a:t>
                      </a:r>
                      <a:endParaRPr lang="en-US" sz="1000">
                        <a:solidFill>
                          <a:srgbClr val="000000"/>
                        </a:solidFill>
                        <a:effectLst/>
                        <a:latin typeface="Arial" panose="020B0604020202020204" pitchFamily="34" charset="0"/>
                        <a:ea typeface="Times New Roman" panose="02020603050405020304" pitchFamily="18" charset="0"/>
                      </a:endParaRPr>
                    </a:p>
                  </a:txBody>
                  <a:tcPr marL="68580" marR="68580" marT="0" marB="0"/>
                </a:tc>
                <a:tc>
                  <a:txBody>
                    <a:bodyPr/>
                    <a:lstStyle/>
                    <a:p>
                      <a:pPr marL="0" marR="0" algn="ctr">
                        <a:buNone/>
                      </a:pPr>
                      <a:r>
                        <a:rPr lang="en-US" sz="1000">
                          <a:effectLst/>
                        </a:rPr>
                        <a:t>CByLaws</a:t>
                      </a:r>
                      <a:endParaRPr lang="en-US" sz="1000">
                        <a:solidFill>
                          <a:srgbClr val="000000"/>
                        </a:solidFill>
                        <a:effectLst/>
                        <a:latin typeface="Arial" panose="020B0604020202020204" pitchFamily="34" charset="0"/>
                        <a:ea typeface="Times New Roman" panose="02020603050405020304" pitchFamily="18" charset="0"/>
                      </a:endParaRPr>
                    </a:p>
                  </a:txBody>
                  <a:tcPr marL="68580" marR="68580" marT="0" marB="0"/>
                </a:tc>
                <a:tc>
                  <a:txBody>
                    <a:bodyPr/>
                    <a:lstStyle/>
                    <a:p>
                      <a:pPr marL="0" marR="0" algn="ctr">
                        <a:buNone/>
                      </a:pPr>
                      <a:r>
                        <a:rPr lang="en-US" sz="1000">
                          <a:effectLst/>
                        </a:rPr>
                        <a:t>Audits</a:t>
                      </a:r>
                      <a:endParaRPr lang="en-US" sz="1000">
                        <a:solidFill>
                          <a:srgbClr val="000000"/>
                        </a:solidFill>
                        <a:effectLst/>
                        <a:latin typeface="Arial" panose="020B0604020202020204" pitchFamily="34" charset="0"/>
                        <a:ea typeface="Times New Roman" panose="02020603050405020304" pitchFamily="18" charset="0"/>
                      </a:endParaRPr>
                    </a:p>
                  </a:txBody>
                  <a:tcPr marL="68580" marR="68580" marT="0" marB="0"/>
                </a:tc>
                <a:tc>
                  <a:txBody>
                    <a:bodyPr/>
                    <a:lstStyle/>
                    <a:p>
                      <a:pPr marL="0" marR="0" algn="ctr">
                        <a:buNone/>
                      </a:pPr>
                      <a:r>
                        <a:rPr lang="en-US" sz="1000">
                          <a:effectLst/>
                        </a:rPr>
                        <a:t>Officers</a:t>
                      </a:r>
                      <a:endParaRPr lang="en-US" sz="1000">
                        <a:solidFill>
                          <a:srgbClr val="000000"/>
                        </a:solidFill>
                        <a:effectLst/>
                        <a:latin typeface="Arial" panose="020B0604020202020204" pitchFamily="34" charset="0"/>
                        <a:ea typeface="Times New Roman" panose="02020603050405020304" pitchFamily="18" charset="0"/>
                      </a:endParaRPr>
                    </a:p>
                  </a:txBody>
                  <a:tcPr marL="68580" marR="68580" marT="0" marB="0"/>
                </a:tc>
                <a:tc>
                  <a:txBody>
                    <a:bodyPr/>
                    <a:lstStyle/>
                    <a:p>
                      <a:pPr marL="0" marR="0" algn="ctr">
                        <a:buNone/>
                      </a:pPr>
                      <a:r>
                        <a:rPr lang="en-US" sz="1000">
                          <a:effectLst/>
                        </a:rPr>
                        <a:t>Delegates</a:t>
                      </a:r>
                      <a:endParaRPr lang="en-US" sz="1000">
                        <a:solidFill>
                          <a:srgbClr val="000000"/>
                        </a:solidFill>
                        <a:effectLst/>
                        <a:latin typeface="Arial" panose="020B0604020202020204" pitchFamily="34" charset="0"/>
                        <a:ea typeface="Times New Roman" panose="02020603050405020304" pitchFamily="18" charset="0"/>
                      </a:endParaRPr>
                    </a:p>
                  </a:txBody>
                  <a:tcPr marL="68580" marR="68580" marT="0" marB="0"/>
                </a:tc>
                <a:tc>
                  <a:txBody>
                    <a:bodyPr/>
                    <a:lstStyle/>
                    <a:p>
                      <a:pPr marL="0" marR="0" algn="ctr">
                        <a:buNone/>
                      </a:pPr>
                      <a:r>
                        <a:rPr lang="en-US" sz="1000">
                          <a:effectLst/>
                        </a:rPr>
                        <a:t>CPR</a:t>
                      </a:r>
                      <a:endParaRPr lang="en-US" sz="1000">
                        <a:solidFill>
                          <a:srgbClr val="000000"/>
                        </a:solidFill>
                        <a:effectLst/>
                        <a:latin typeface="Arial" panose="020B0604020202020204" pitchFamily="34" charset="0"/>
                        <a:ea typeface="Times New Roman" panose="02020603050405020304" pitchFamily="18" charset="0"/>
                      </a:endParaRPr>
                    </a:p>
                  </a:txBody>
                  <a:tcPr marL="68580" marR="68580" marT="0" marB="0"/>
                </a:tc>
                <a:tc>
                  <a:txBody>
                    <a:bodyPr/>
                    <a:lstStyle/>
                    <a:p>
                      <a:pPr marL="0" marR="0" algn="ctr">
                        <a:buNone/>
                      </a:pPr>
                      <a:r>
                        <a:rPr lang="en-US" sz="1000">
                          <a:effectLst/>
                        </a:rPr>
                        <a:t>Balance Due Dept</a:t>
                      </a:r>
                      <a:endParaRPr lang="en-US" sz="1000">
                        <a:solidFill>
                          <a:srgbClr val="000000"/>
                        </a:solidFill>
                        <a:effectLst/>
                        <a:latin typeface="Arial" panose="020B060402020202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3889909753"/>
                  </a:ext>
                </a:extLst>
              </a:tr>
              <a:tr h="0">
                <a:tc>
                  <a:txBody>
                    <a:bodyPr/>
                    <a:lstStyle/>
                    <a:p>
                      <a:pPr marL="0" marR="0" algn="ctr">
                        <a:buNone/>
                      </a:pPr>
                      <a:r>
                        <a:rPr lang="en-US" sz="1000">
                          <a:effectLst/>
                        </a:rPr>
                        <a:t> </a:t>
                      </a:r>
                    </a:p>
                    <a:p>
                      <a:pPr marL="0" marR="0" algn="ctr">
                        <a:buNone/>
                      </a:pPr>
                      <a:r>
                        <a:rPr lang="en-US" sz="1000">
                          <a:effectLst/>
                        </a:rPr>
                        <a:t> </a:t>
                      </a:r>
                    </a:p>
                    <a:p>
                      <a:pPr marL="0" marR="0" algn="ctr">
                        <a:buNone/>
                      </a:pPr>
                      <a:r>
                        <a:rPr lang="en-US" sz="1000">
                          <a:effectLst/>
                        </a:rPr>
                        <a:t> </a:t>
                      </a:r>
                    </a:p>
                    <a:p>
                      <a:pPr marL="0" marR="0" algn="ctr">
                        <a:buNone/>
                      </a:pPr>
                      <a:r>
                        <a:rPr lang="en-US" sz="1000">
                          <a:effectLst/>
                        </a:rPr>
                        <a:t> </a:t>
                      </a:r>
                    </a:p>
                    <a:p>
                      <a:pPr marL="0" marR="0" algn="ctr">
                        <a:buNone/>
                      </a:pPr>
                      <a:r>
                        <a:rPr lang="en-US" sz="1000">
                          <a:effectLst/>
                        </a:rPr>
                        <a:t> </a:t>
                      </a:r>
                    </a:p>
                    <a:p>
                      <a:pPr marL="0" marR="0" algn="ctr">
                        <a:buNone/>
                      </a:pPr>
                      <a:r>
                        <a:rPr lang="en-US" sz="1000">
                          <a:effectLst/>
                        </a:rPr>
                        <a:t> </a:t>
                      </a:r>
                      <a:endParaRPr lang="en-US" sz="1000">
                        <a:solidFill>
                          <a:srgbClr val="000000"/>
                        </a:solidFill>
                        <a:effectLst/>
                        <a:latin typeface="Arial" panose="020B0604020202020204" pitchFamily="34" charset="0"/>
                        <a:ea typeface="Times New Roman" panose="02020603050405020304" pitchFamily="18" charset="0"/>
                      </a:endParaRPr>
                    </a:p>
                  </a:txBody>
                  <a:tcPr marL="68580" marR="68580" marT="0" marB="0"/>
                </a:tc>
                <a:tc>
                  <a:txBody>
                    <a:bodyPr/>
                    <a:lstStyle/>
                    <a:p>
                      <a:pPr marL="0" marR="0" algn="ctr">
                        <a:buNone/>
                      </a:pPr>
                      <a:r>
                        <a:rPr lang="en-US" sz="1000">
                          <a:effectLst/>
                        </a:rPr>
                        <a:t> </a:t>
                      </a:r>
                      <a:endParaRPr lang="en-US" sz="1000">
                        <a:solidFill>
                          <a:srgbClr val="000000"/>
                        </a:solidFill>
                        <a:effectLst/>
                        <a:latin typeface="Arial" panose="020B0604020202020204" pitchFamily="34" charset="0"/>
                        <a:ea typeface="Times New Roman" panose="02020603050405020304" pitchFamily="18" charset="0"/>
                      </a:endParaRPr>
                    </a:p>
                  </a:txBody>
                  <a:tcPr marL="68580" marR="68580" marT="0" marB="0"/>
                </a:tc>
                <a:tc>
                  <a:txBody>
                    <a:bodyPr/>
                    <a:lstStyle/>
                    <a:p>
                      <a:pPr marL="0" marR="0" algn="ctr">
                        <a:buNone/>
                      </a:pPr>
                      <a:r>
                        <a:rPr lang="en-US" sz="1000">
                          <a:effectLst/>
                        </a:rPr>
                        <a:t> </a:t>
                      </a:r>
                      <a:endParaRPr lang="en-US" sz="1000">
                        <a:solidFill>
                          <a:srgbClr val="000000"/>
                        </a:solidFill>
                        <a:effectLst/>
                        <a:latin typeface="Arial" panose="020B0604020202020204" pitchFamily="34" charset="0"/>
                        <a:ea typeface="Times New Roman" panose="02020603050405020304" pitchFamily="18" charset="0"/>
                      </a:endParaRPr>
                    </a:p>
                  </a:txBody>
                  <a:tcPr marL="68580" marR="68580" marT="0" marB="0"/>
                </a:tc>
                <a:tc>
                  <a:txBody>
                    <a:bodyPr/>
                    <a:lstStyle/>
                    <a:p>
                      <a:pPr marL="0" marR="0" algn="ctr">
                        <a:buNone/>
                      </a:pPr>
                      <a:r>
                        <a:rPr lang="en-US" sz="1000">
                          <a:effectLst/>
                        </a:rPr>
                        <a:t> </a:t>
                      </a:r>
                      <a:endParaRPr lang="en-US" sz="1000">
                        <a:solidFill>
                          <a:srgbClr val="000000"/>
                        </a:solidFill>
                        <a:effectLst/>
                        <a:latin typeface="Arial" panose="020B0604020202020204" pitchFamily="34" charset="0"/>
                        <a:ea typeface="Times New Roman" panose="02020603050405020304" pitchFamily="18" charset="0"/>
                      </a:endParaRPr>
                    </a:p>
                  </a:txBody>
                  <a:tcPr marL="68580" marR="68580" marT="0" marB="0"/>
                </a:tc>
                <a:tc>
                  <a:txBody>
                    <a:bodyPr/>
                    <a:lstStyle/>
                    <a:p>
                      <a:pPr marL="0" marR="0" algn="ctr">
                        <a:buNone/>
                      </a:pPr>
                      <a:r>
                        <a:rPr lang="en-US" sz="1000">
                          <a:effectLst/>
                        </a:rPr>
                        <a:t> </a:t>
                      </a:r>
                      <a:endParaRPr lang="en-US" sz="1000">
                        <a:solidFill>
                          <a:srgbClr val="000000"/>
                        </a:solidFill>
                        <a:effectLst/>
                        <a:latin typeface="Arial" panose="020B0604020202020204" pitchFamily="34" charset="0"/>
                        <a:ea typeface="Times New Roman" panose="02020603050405020304" pitchFamily="18" charset="0"/>
                      </a:endParaRPr>
                    </a:p>
                  </a:txBody>
                  <a:tcPr marL="68580" marR="68580" marT="0" marB="0"/>
                </a:tc>
                <a:tc>
                  <a:txBody>
                    <a:bodyPr/>
                    <a:lstStyle/>
                    <a:p>
                      <a:pPr marL="0" marR="0" algn="ctr">
                        <a:buNone/>
                      </a:pPr>
                      <a:r>
                        <a:rPr lang="en-US" sz="1000">
                          <a:effectLst/>
                        </a:rPr>
                        <a:t> </a:t>
                      </a:r>
                      <a:endParaRPr lang="en-US" sz="1000">
                        <a:solidFill>
                          <a:srgbClr val="000000"/>
                        </a:solidFill>
                        <a:effectLst/>
                        <a:latin typeface="Arial" panose="020B0604020202020204" pitchFamily="34" charset="0"/>
                        <a:ea typeface="Times New Roman" panose="02020603050405020304" pitchFamily="18" charset="0"/>
                      </a:endParaRPr>
                    </a:p>
                  </a:txBody>
                  <a:tcPr marL="68580" marR="68580" marT="0" marB="0"/>
                </a:tc>
                <a:tc>
                  <a:txBody>
                    <a:bodyPr/>
                    <a:lstStyle/>
                    <a:p>
                      <a:pPr marL="0" marR="0" algn="ctr">
                        <a:buNone/>
                      </a:pPr>
                      <a:r>
                        <a:rPr lang="en-US" sz="1000" dirty="0">
                          <a:effectLst/>
                        </a:rPr>
                        <a:t> </a:t>
                      </a:r>
                      <a:endParaRPr lang="en-US" sz="1000" dirty="0">
                        <a:solidFill>
                          <a:srgbClr val="000000"/>
                        </a:solidFill>
                        <a:effectLst/>
                        <a:latin typeface="Arial" panose="020B060402020202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3075780190"/>
                  </a:ext>
                </a:extLst>
              </a:tr>
            </a:tbl>
          </a:graphicData>
        </a:graphic>
      </p:graphicFrame>
      <p:sp>
        <p:nvSpPr>
          <p:cNvPr id="6" name="AutoShape 2">
            <a:extLst>
              <a:ext uri="{FF2B5EF4-FFF2-40B4-BE49-F238E27FC236}">
                <a16:creationId xmlns:a16="http://schemas.microsoft.com/office/drawing/2014/main" id="{FA1DC264-91FF-7639-A2B5-2ABD6B72E784}"/>
              </a:ext>
            </a:extLst>
          </p:cNvPr>
          <p:cNvSpPr>
            <a:spLocks noChangeArrowheads="1"/>
          </p:cNvSpPr>
          <p:nvPr/>
        </p:nvSpPr>
        <p:spPr bwMode="auto">
          <a:xfrm>
            <a:off x="5065713" y="3773488"/>
            <a:ext cx="266700" cy="228600"/>
          </a:xfrm>
          <a:prstGeom prst="flowChartConnector">
            <a:avLst/>
          </a:prstGeom>
          <a:solidFill>
            <a:srgbClr val="FFFFFF"/>
          </a:solidFill>
          <a:ln w="9525">
            <a:solidFill>
              <a:srgbClr val="000000"/>
            </a:solidFill>
            <a:round/>
            <a:headEnd/>
            <a:tailEnd/>
          </a:ln>
        </p:spPr>
        <p:txBody>
          <a:bodyPr rot="0" vert="horz" wrap="square" lIns="91440" tIns="45720" rIns="91440" bIns="45720" anchor="t" anchorCtr="0" upright="1">
            <a:noAutofit/>
          </a:bodyPr>
          <a:lstStyle/>
          <a:p>
            <a:endParaRPr lang="en-US"/>
          </a:p>
        </p:txBody>
      </p:sp>
      <p:sp>
        <p:nvSpPr>
          <p:cNvPr id="7" name="AutoShape 3">
            <a:extLst>
              <a:ext uri="{FF2B5EF4-FFF2-40B4-BE49-F238E27FC236}">
                <a16:creationId xmlns:a16="http://schemas.microsoft.com/office/drawing/2014/main" id="{85AAECE5-B88E-A101-9442-CADCCA15A1B0}"/>
              </a:ext>
            </a:extLst>
          </p:cNvPr>
          <p:cNvSpPr>
            <a:spLocks noChangeArrowheads="1"/>
          </p:cNvSpPr>
          <p:nvPr/>
        </p:nvSpPr>
        <p:spPr bwMode="auto">
          <a:xfrm>
            <a:off x="7659688" y="3773488"/>
            <a:ext cx="228600" cy="228600"/>
          </a:xfrm>
          <a:prstGeom prst="flowChartConnector">
            <a:avLst/>
          </a:prstGeom>
          <a:solidFill>
            <a:srgbClr val="FFFFFF"/>
          </a:solidFill>
          <a:ln w="9525">
            <a:solidFill>
              <a:srgbClr val="000000"/>
            </a:solidFill>
            <a:round/>
            <a:headEnd/>
            <a:tailEnd/>
          </a:ln>
        </p:spPr>
        <p:txBody>
          <a:bodyPr rot="0" vert="horz" wrap="square" lIns="91440" tIns="45720" rIns="91440" bIns="45720" anchor="t" anchorCtr="0" upright="1">
            <a:noAutofit/>
          </a:bodyPr>
          <a:lstStyle/>
          <a:p>
            <a:endParaRPr lang="en-US"/>
          </a:p>
        </p:txBody>
      </p:sp>
      <p:sp>
        <p:nvSpPr>
          <p:cNvPr id="8" name="AutoShape 4">
            <a:extLst>
              <a:ext uri="{FF2B5EF4-FFF2-40B4-BE49-F238E27FC236}">
                <a16:creationId xmlns:a16="http://schemas.microsoft.com/office/drawing/2014/main" id="{04F590F7-1909-F4EF-2612-69C918B72F97}"/>
              </a:ext>
            </a:extLst>
          </p:cNvPr>
          <p:cNvSpPr>
            <a:spLocks noChangeArrowheads="1"/>
          </p:cNvSpPr>
          <p:nvPr/>
        </p:nvSpPr>
        <p:spPr bwMode="auto">
          <a:xfrm>
            <a:off x="4928236" y="2408238"/>
            <a:ext cx="266700" cy="228600"/>
          </a:xfrm>
          <a:prstGeom prst="flowChartConnector">
            <a:avLst/>
          </a:prstGeom>
          <a:solidFill>
            <a:srgbClr val="FFFFFF"/>
          </a:solidFill>
          <a:ln w="9525">
            <a:solidFill>
              <a:srgbClr val="000000"/>
            </a:solidFill>
            <a:round/>
            <a:headEnd/>
            <a:tailEnd/>
          </a:ln>
        </p:spPr>
        <p:txBody>
          <a:bodyPr rot="0" vert="horz" wrap="square" lIns="91440" tIns="45720" rIns="91440" bIns="45720" anchor="t" anchorCtr="0" upright="1">
            <a:noAutofit/>
          </a:bodyPr>
          <a:lstStyle/>
          <a:p>
            <a:endParaRPr lang="en-US"/>
          </a:p>
        </p:txBody>
      </p:sp>
      <p:sp>
        <p:nvSpPr>
          <p:cNvPr id="9" name="AutoShape 5">
            <a:extLst>
              <a:ext uri="{FF2B5EF4-FFF2-40B4-BE49-F238E27FC236}">
                <a16:creationId xmlns:a16="http://schemas.microsoft.com/office/drawing/2014/main" id="{40B07556-36D8-2DB7-7BDA-D262B0BDD4C8}"/>
              </a:ext>
            </a:extLst>
          </p:cNvPr>
          <p:cNvSpPr>
            <a:spLocks noChangeArrowheads="1"/>
          </p:cNvSpPr>
          <p:nvPr/>
        </p:nvSpPr>
        <p:spPr bwMode="auto">
          <a:xfrm>
            <a:off x="7773988" y="2408238"/>
            <a:ext cx="228600" cy="228600"/>
          </a:xfrm>
          <a:prstGeom prst="flowChartConnector">
            <a:avLst/>
          </a:prstGeom>
          <a:solidFill>
            <a:srgbClr val="FFFFFF"/>
          </a:solidFill>
          <a:ln w="9525">
            <a:solidFill>
              <a:srgbClr val="000000"/>
            </a:solidFill>
            <a:round/>
            <a:headEnd/>
            <a:tailEnd/>
          </a:ln>
        </p:spPr>
        <p:txBody>
          <a:bodyPr rot="0" vert="horz" wrap="square" lIns="91440" tIns="45720" rIns="91440" bIns="45720" anchor="t" anchorCtr="0" upright="1">
            <a:noAutofit/>
          </a:bodyPr>
          <a:lstStyle/>
          <a:p>
            <a:endParaRPr lang="en-US"/>
          </a:p>
        </p:txBody>
      </p:sp>
      <p:sp>
        <p:nvSpPr>
          <p:cNvPr id="10" name="AutoShape 6">
            <a:extLst>
              <a:ext uri="{FF2B5EF4-FFF2-40B4-BE49-F238E27FC236}">
                <a16:creationId xmlns:a16="http://schemas.microsoft.com/office/drawing/2014/main" id="{ABA02D2E-155E-8E52-35FD-559EDE45757C}"/>
              </a:ext>
            </a:extLst>
          </p:cNvPr>
          <p:cNvSpPr>
            <a:spLocks noChangeArrowheads="1"/>
          </p:cNvSpPr>
          <p:nvPr/>
        </p:nvSpPr>
        <p:spPr bwMode="auto">
          <a:xfrm>
            <a:off x="5065713" y="8777288"/>
            <a:ext cx="266700" cy="228600"/>
          </a:xfrm>
          <a:prstGeom prst="flowChartConnector">
            <a:avLst/>
          </a:prstGeom>
          <a:solidFill>
            <a:srgbClr val="FFFFFF"/>
          </a:solidFill>
          <a:ln w="9525">
            <a:solidFill>
              <a:srgbClr val="000000"/>
            </a:solidFill>
            <a:round/>
            <a:headEnd/>
            <a:tailEnd/>
          </a:ln>
        </p:spPr>
        <p:txBody>
          <a:bodyPr rot="0" vert="horz" wrap="square" lIns="91440" tIns="45720" rIns="91440" bIns="45720" anchor="t" anchorCtr="0" upright="1">
            <a:noAutofit/>
          </a:bodyPr>
          <a:lstStyle/>
          <a:p>
            <a:endParaRPr lang="en-US"/>
          </a:p>
        </p:txBody>
      </p:sp>
      <p:sp>
        <p:nvSpPr>
          <p:cNvPr id="11" name="AutoShape 7">
            <a:extLst>
              <a:ext uri="{FF2B5EF4-FFF2-40B4-BE49-F238E27FC236}">
                <a16:creationId xmlns:a16="http://schemas.microsoft.com/office/drawing/2014/main" id="{B5FB8C39-FAA9-4112-74EB-B788A9A0EA10}"/>
              </a:ext>
            </a:extLst>
          </p:cNvPr>
          <p:cNvSpPr>
            <a:spLocks noChangeArrowheads="1"/>
          </p:cNvSpPr>
          <p:nvPr/>
        </p:nvSpPr>
        <p:spPr bwMode="auto">
          <a:xfrm>
            <a:off x="7659688" y="8777288"/>
            <a:ext cx="228600" cy="228600"/>
          </a:xfrm>
          <a:prstGeom prst="flowChartConnector">
            <a:avLst/>
          </a:prstGeom>
          <a:solidFill>
            <a:srgbClr val="FFFFFF"/>
          </a:solidFill>
          <a:ln w="9525">
            <a:solidFill>
              <a:srgbClr val="000000"/>
            </a:solidFill>
            <a:round/>
            <a:headEnd/>
            <a:tailEnd/>
          </a:ln>
        </p:spPr>
        <p:txBody>
          <a:bodyPr rot="0" vert="horz" wrap="square" lIns="91440" tIns="45720" rIns="91440" bIns="45720" anchor="t" anchorCtr="0" upright="1">
            <a:noAutofit/>
          </a:bodyPr>
          <a:lstStyle/>
          <a:p>
            <a:endParaRPr lang="en-US"/>
          </a:p>
        </p:txBody>
      </p:sp>
      <p:sp>
        <p:nvSpPr>
          <p:cNvPr id="12" name="AutoShape 8">
            <a:extLst>
              <a:ext uri="{FF2B5EF4-FFF2-40B4-BE49-F238E27FC236}">
                <a16:creationId xmlns:a16="http://schemas.microsoft.com/office/drawing/2014/main" id="{474D7F41-CAAE-EBA6-56A2-D4BF4E6B5113}"/>
              </a:ext>
            </a:extLst>
          </p:cNvPr>
          <p:cNvSpPr>
            <a:spLocks noChangeArrowheads="1"/>
          </p:cNvSpPr>
          <p:nvPr/>
        </p:nvSpPr>
        <p:spPr bwMode="auto">
          <a:xfrm>
            <a:off x="5065713" y="11279188"/>
            <a:ext cx="266700" cy="228600"/>
          </a:xfrm>
          <a:prstGeom prst="flowChartConnector">
            <a:avLst/>
          </a:prstGeom>
          <a:solidFill>
            <a:srgbClr val="FFFFFF"/>
          </a:solidFill>
          <a:ln w="9525">
            <a:solidFill>
              <a:srgbClr val="000000"/>
            </a:solidFill>
            <a:round/>
            <a:headEnd/>
            <a:tailEnd/>
          </a:ln>
        </p:spPr>
        <p:txBody>
          <a:bodyPr rot="0" vert="horz" wrap="square" lIns="91440" tIns="45720" rIns="91440" bIns="45720" anchor="t" anchorCtr="0" upright="1">
            <a:noAutofit/>
          </a:bodyPr>
          <a:lstStyle/>
          <a:p>
            <a:endParaRPr lang="en-US"/>
          </a:p>
        </p:txBody>
      </p:sp>
      <p:sp>
        <p:nvSpPr>
          <p:cNvPr id="13" name="AutoShape 9">
            <a:extLst>
              <a:ext uri="{FF2B5EF4-FFF2-40B4-BE49-F238E27FC236}">
                <a16:creationId xmlns:a16="http://schemas.microsoft.com/office/drawing/2014/main" id="{F84EA36D-0146-FDB1-973C-0FC098EF0992}"/>
              </a:ext>
            </a:extLst>
          </p:cNvPr>
          <p:cNvSpPr>
            <a:spLocks noChangeArrowheads="1"/>
          </p:cNvSpPr>
          <p:nvPr/>
        </p:nvSpPr>
        <p:spPr bwMode="auto">
          <a:xfrm>
            <a:off x="7659688" y="11279188"/>
            <a:ext cx="228600" cy="228600"/>
          </a:xfrm>
          <a:prstGeom prst="flowChartConnector">
            <a:avLst/>
          </a:prstGeom>
          <a:solidFill>
            <a:srgbClr val="FFFFFF"/>
          </a:solidFill>
          <a:ln w="9525">
            <a:solidFill>
              <a:srgbClr val="000000"/>
            </a:solidFill>
            <a:round/>
            <a:headEnd/>
            <a:tailEnd/>
          </a:ln>
        </p:spPr>
        <p:txBody>
          <a:bodyPr rot="0" vert="horz" wrap="square" lIns="91440" tIns="45720" rIns="91440" bIns="45720" anchor="t" anchorCtr="0" upright="1">
            <a:noAutofit/>
          </a:bodyPr>
          <a:lstStyle/>
          <a:p>
            <a:endParaRPr lang="en-US"/>
          </a:p>
        </p:txBody>
      </p:sp>
      <p:sp>
        <p:nvSpPr>
          <p:cNvPr id="14" name="Rectangle 9">
            <a:extLst>
              <a:ext uri="{FF2B5EF4-FFF2-40B4-BE49-F238E27FC236}">
                <a16:creationId xmlns:a16="http://schemas.microsoft.com/office/drawing/2014/main" id="{0D53FA86-39D8-E806-A546-935423A89E17}"/>
              </a:ext>
            </a:extLst>
          </p:cNvPr>
          <p:cNvSpPr>
            <a:spLocks noChangeArrowheads="1"/>
          </p:cNvSpPr>
          <p:nvPr/>
        </p:nvSpPr>
        <p:spPr bwMode="auto">
          <a:xfrm>
            <a:off x="2506663" y="3468688"/>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5" name="Rectangle 10">
            <a:extLst>
              <a:ext uri="{FF2B5EF4-FFF2-40B4-BE49-F238E27FC236}">
                <a16:creationId xmlns:a16="http://schemas.microsoft.com/office/drawing/2014/main" id="{C24E32CC-EA4E-D24C-E222-3745836B1FCC}"/>
              </a:ext>
            </a:extLst>
          </p:cNvPr>
          <p:cNvSpPr>
            <a:spLocks noChangeArrowheads="1"/>
          </p:cNvSpPr>
          <p:nvPr/>
        </p:nvSpPr>
        <p:spPr bwMode="auto">
          <a:xfrm>
            <a:off x="2506663" y="392588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2025</a:t>
            </a:r>
            <a:endParaRPr kumimoji="0" lang="en-US" altLang="en-US" sz="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						Convention Post Clearances</a:t>
            </a:r>
            <a:endParaRPr kumimoji="0" lang="en-US" altLang="en-US" sz="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_ _ _ _ _ _ _ _ _ _ _ _ _ _ _ _ _ _ _ _ _ _ _ _ _ _ _ _ _ _ _ _ _ _ _ _ _ _ _ _ _ _ _ _ _ _ _ _ _ _ _ _ _ _ _ _ _ _ _ _ _ _ _ _ _ _  </a:t>
            </a:r>
            <a:endParaRPr kumimoji="0" lang="en-US" altLang="en-US" sz="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6" name="Rectangle 11">
            <a:extLst>
              <a:ext uri="{FF2B5EF4-FFF2-40B4-BE49-F238E27FC236}">
                <a16:creationId xmlns:a16="http://schemas.microsoft.com/office/drawing/2014/main" id="{59210238-471B-29B2-6363-B4FBAADD1389}"/>
              </a:ext>
            </a:extLst>
          </p:cNvPr>
          <p:cNvSpPr>
            <a:spLocks noChangeArrowheads="1"/>
          </p:cNvSpPr>
          <p:nvPr/>
        </p:nvSpPr>
        <p:spPr bwMode="auto">
          <a:xfrm>
            <a:off x="2506663" y="392588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2025</a:t>
            </a:r>
            <a:endParaRPr kumimoji="0" lang="en-US" altLang="en-US" sz="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						Convention Post Clearances</a:t>
            </a:r>
            <a:endParaRPr kumimoji="0" lang="en-US" altLang="en-US" sz="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_ _ _ _ _ _ _ _ _ _ _ _ _ _ _ _ _ _ _ _ _ _ _ _ _ _ _ _ _ _ _ _ _ _ _ _ _ _ _ _ _ _ _ _ _ _ _ _ _ _ _ _ _ _ _ _ _ _ _ _ _ _ _ _ _ _ </a:t>
            </a:r>
            <a:endParaRPr kumimoji="0" lang="en-US" altLang="en-US" sz="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7" name="Rectangle 12">
            <a:extLst>
              <a:ext uri="{FF2B5EF4-FFF2-40B4-BE49-F238E27FC236}">
                <a16:creationId xmlns:a16="http://schemas.microsoft.com/office/drawing/2014/main" id="{203CC5DB-A594-C533-15ED-C45C1865C31E}"/>
              </a:ext>
            </a:extLst>
          </p:cNvPr>
          <p:cNvSpPr>
            <a:spLocks noChangeArrowheads="1"/>
          </p:cNvSpPr>
          <p:nvPr/>
        </p:nvSpPr>
        <p:spPr bwMode="auto">
          <a:xfrm>
            <a:off x="2506663" y="392588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2025</a:t>
            </a:r>
            <a:endParaRPr kumimoji="0" lang="en-US" altLang="en-US" sz="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						Convention Post Clearances</a:t>
            </a:r>
            <a:endParaRPr kumimoji="0" lang="en-US" altLang="en-US" sz="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_ _ _ _ _ _ _ _ _ _ _ _ _ _ _ _ _ _ _ _ _ _ _ _ _ _ _ _ _ _ _ _ _ _ _ _ _ _ _ _ _ _ _ _ _ _ _ _ _ _ _ _ _ _ _ _ _ _ _ _ _ _ _ _ _ _ </a:t>
            </a:r>
            <a:endParaRPr kumimoji="0" lang="en-US" altLang="en-US" sz="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8" name="Rectangle 13">
            <a:extLst>
              <a:ext uri="{FF2B5EF4-FFF2-40B4-BE49-F238E27FC236}">
                <a16:creationId xmlns:a16="http://schemas.microsoft.com/office/drawing/2014/main" id="{A3D08057-8F02-EF79-B191-BB8A8A905022}"/>
              </a:ext>
            </a:extLst>
          </p:cNvPr>
          <p:cNvSpPr>
            <a:spLocks noChangeArrowheads="1"/>
          </p:cNvSpPr>
          <p:nvPr/>
        </p:nvSpPr>
        <p:spPr bwMode="auto">
          <a:xfrm>
            <a:off x="2506663" y="392588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2025</a:t>
            </a:r>
            <a:endParaRPr kumimoji="0" lang="en-US" altLang="en-US" sz="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						Convention Post Clearances</a:t>
            </a:r>
            <a:endParaRPr kumimoji="0" lang="en-US" altLang="en-US" sz="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graphicFrame>
        <p:nvGraphicFramePr>
          <p:cNvPr id="19" name="Table 18">
            <a:extLst>
              <a:ext uri="{FF2B5EF4-FFF2-40B4-BE49-F238E27FC236}">
                <a16:creationId xmlns:a16="http://schemas.microsoft.com/office/drawing/2014/main" id="{94511E64-88E2-0383-C3A3-992ACBF058F9}"/>
              </a:ext>
            </a:extLst>
          </p:cNvPr>
          <p:cNvGraphicFramePr>
            <a:graphicFrameLocks noGrp="1"/>
          </p:cNvGraphicFramePr>
          <p:nvPr/>
        </p:nvGraphicFramePr>
        <p:xfrm>
          <a:off x="2506980" y="3467894"/>
          <a:ext cx="7178040" cy="1066800"/>
        </p:xfrm>
        <a:graphic>
          <a:graphicData uri="http://schemas.openxmlformats.org/drawingml/2006/table">
            <a:tbl>
              <a:tblPr firstRow="1" firstCol="1" bandRow="1">
                <a:tableStyleId>{5C22544A-7EE6-4342-B048-85BDC9FD1C3A}</a:tableStyleId>
              </a:tblPr>
              <a:tblGrid>
                <a:gridCol w="811530">
                  <a:extLst>
                    <a:ext uri="{9D8B030D-6E8A-4147-A177-3AD203B41FA5}">
                      <a16:colId xmlns:a16="http://schemas.microsoft.com/office/drawing/2014/main" val="2259757206"/>
                    </a:ext>
                  </a:extLst>
                </a:gridCol>
                <a:gridCol w="971550">
                  <a:extLst>
                    <a:ext uri="{9D8B030D-6E8A-4147-A177-3AD203B41FA5}">
                      <a16:colId xmlns:a16="http://schemas.microsoft.com/office/drawing/2014/main" val="870023684"/>
                    </a:ext>
                  </a:extLst>
                </a:gridCol>
                <a:gridCol w="1289050">
                  <a:extLst>
                    <a:ext uri="{9D8B030D-6E8A-4147-A177-3AD203B41FA5}">
                      <a16:colId xmlns:a16="http://schemas.microsoft.com/office/drawing/2014/main" val="1498533241"/>
                    </a:ext>
                  </a:extLst>
                </a:gridCol>
                <a:gridCol w="1027430">
                  <a:extLst>
                    <a:ext uri="{9D8B030D-6E8A-4147-A177-3AD203B41FA5}">
                      <a16:colId xmlns:a16="http://schemas.microsoft.com/office/drawing/2014/main" val="3513977152"/>
                    </a:ext>
                  </a:extLst>
                </a:gridCol>
                <a:gridCol w="1034415">
                  <a:extLst>
                    <a:ext uri="{9D8B030D-6E8A-4147-A177-3AD203B41FA5}">
                      <a16:colId xmlns:a16="http://schemas.microsoft.com/office/drawing/2014/main" val="1522982182"/>
                    </a:ext>
                  </a:extLst>
                </a:gridCol>
                <a:gridCol w="1016000">
                  <a:extLst>
                    <a:ext uri="{9D8B030D-6E8A-4147-A177-3AD203B41FA5}">
                      <a16:colId xmlns:a16="http://schemas.microsoft.com/office/drawing/2014/main" val="1977575295"/>
                    </a:ext>
                  </a:extLst>
                </a:gridCol>
                <a:gridCol w="1028065">
                  <a:extLst>
                    <a:ext uri="{9D8B030D-6E8A-4147-A177-3AD203B41FA5}">
                      <a16:colId xmlns:a16="http://schemas.microsoft.com/office/drawing/2014/main" val="4221185266"/>
                    </a:ext>
                  </a:extLst>
                </a:gridCol>
              </a:tblGrid>
              <a:tr h="0">
                <a:tc>
                  <a:txBody>
                    <a:bodyPr/>
                    <a:lstStyle/>
                    <a:p>
                      <a:pPr marL="0" marR="0" algn="ctr">
                        <a:buNone/>
                      </a:pPr>
                      <a:r>
                        <a:rPr lang="en-US" sz="1000">
                          <a:effectLst/>
                        </a:rPr>
                        <a:t>Post #</a:t>
                      </a:r>
                      <a:endParaRPr lang="en-US" sz="1000">
                        <a:solidFill>
                          <a:srgbClr val="000000"/>
                        </a:solidFill>
                        <a:effectLst/>
                        <a:latin typeface="Arial" panose="020B0604020202020204" pitchFamily="34" charset="0"/>
                        <a:ea typeface="Times New Roman" panose="02020603050405020304" pitchFamily="18" charset="0"/>
                      </a:endParaRPr>
                    </a:p>
                  </a:txBody>
                  <a:tcPr marL="68580" marR="68580" marT="0" marB="0"/>
                </a:tc>
                <a:tc>
                  <a:txBody>
                    <a:bodyPr/>
                    <a:lstStyle/>
                    <a:p>
                      <a:pPr marL="0" marR="0" algn="ctr">
                        <a:buNone/>
                      </a:pPr>
                      <a:r>
                        <a:rPr lang="en-US" sz="1000">
                          <a:effectLst/>
                        </a:rPr>
                        <a:t>CByLaws</a:t>
                      </a:r>
                      <a:endParaRPr lang="en-US" sz="1000">
                        <a:solidFill>
                          <a:srgbClr val="000000"/>
                        </a:solidFill>
                        <a:effectLst/>
                        <a:latin typeface="Arial" panose="020B0604020202020204" pitchFamily="34" charset="0"/>
                        <a:ea typeface="Times New Roman" panose="02020603050405020304" pitchFamily="18" charset="0"/>
                      </a:endParaRPr>
                    </a:p>
                  </a:txBody>
                  <a:tcPr marL="68580" marR="68580" marT="0" marB="0"/>
                </a:tc>
                <a:tc>
                  <a:txBody>
                    <a:bodyPr/>
                    <a:lstStyle/>
                    <a:p>
                      <a:pPr marL="0" marR="0" algn="ctr">
                        <a:buNone/>
                      </a:pPr>
                      <a:r>
                        <a:rPr lang="en-US" sz="1000">
                          <a:effectLst/>
                        </a:rPr>
                        <a:t>Audits</a:t>
                      </a:r>
                      <a:endParaRPr lang="en-US" sz="1000">
                        <a:solidFill>
                          <a:srgbClr val="000000"/>
                        </a:solidFill>
                        <a:effectLst/>
                        <a:latin typeface="Arial" panose="020B0604020202020204" pitchFamily="34" charset="0"/>
                        <a:ea typeface="Times New Roman" panose="02020603050405020304" pitchFamily="18" charset="0"/>
                      </a:endParaRPr>
                    </a:p>
                  </a:txBody>
                  <a:tcPr marL="68580" marR="68580" marT="0" marB="0"/>
                </a:tc>
                <a:tc>
                  <a:txBody>
                    <a:bodyPr/>
                    <a:lstStyle/>
                    <a:p>
                      <a:pPr marL="0" marR="0" algn="ctr">
                        <a:buNone/>
                      </a:pPr>
                      <a:r>
                        <a:rPr lang="en-US" sz="1000">
                          <a:effectLst/>
                        </a:rPr>
                        <a:t>Officers</a:t>
                      </a:r>
                      <a:endParaRPr lang="en-US" sz="1000">
                        <a:solidFill>
                          <a:srgbClr val="000000"/>
                        </a:solidFill>
                        <a:effectLst/>
                        <a:latin typeface="Arial" panose="020B0604020202020204" pitchFamily="34" charset="0"/>
                        <a:ea typeface="Times New Roman" panose="02020603050405020304" pitchFamily="18" charset="0"/>
                      </a:endParaRPr>
                    </a:p>
                  </a:txBody>
                  <a:tcPr marL="68580" marR="68580" marT="0" marB="0"/>
                </a:tc>
                <a:tc>
                  <a:txBody>
                    <a:bodyPr/>
                    <a:lstStyle/>
                    <a:p>
                      <a:pPr marL="0" marR="0" algn="ctr">
                        <a:buNone/>
                      </a:pPr>
                      <a:r>
                        <a:rPr lang="en-US" sz="1000">
                          <a:effectLst/>
                        </a:rPr>
                        <a:t>Delegates</a:t>
                      </a:r>
                      <a:endParaRPr lang="en-US" sz="1000">
                        <a:solidFill>
                          <a:srgbClr val="000000"/>
                        </a:solidFill>
                        <a:effectLst/>
                        <a:latin typeface="Arial" panose="020B0604020202020204" pitchFamily="34" charset="0"/>
                        <a:ea typeface="Times New Roman" panose="02020603050405020304" pitchFamily="18" charset="0"/>
                      </a:endParaRPr>
                    </a:p>
                  </a:txBody>
                  <a:tcPr marL="68580" marR="68580" marT="0" marB="0"/>
                </a:tc>
                <a:tc>
                  <a:txBody>
                    <a:bodyPr/>
                    <a:lstStyle/>
                    <a:p>
                      <a:pPr marL="0" marR="0" algn="ctr">
                        <a:buNone/>
                      </a:pPr>
                      <a:r>
                        <a:rPr lang="en-US" sz="1000">
                          <a:effectLst/>
                        </a:rPr>
                        <a:t>CPR</a:t>
                      </a:r>
                      <a:endParaRPr lang="en-US" sz="1000">
                        <a:solidFill>
                          <a:srgbClr val="000000"/>
                        </a:solidFill>
                        <a:effectLst/>
                        <a:latin typeface="Arial" panose="020B0604020202020204" pitchFamily="34" charset="0"/>
                        <a:ea typeface="Times New Roman" panose="02020603050405020304" pitchFamily="18" charset="0"/>
                      </a:endParaRPr>
                    </a:p>
                  </a:txBody>
                  <a:tcPr marL="68580" marR="68580" marT="0" marB="0"/>
                </a:tc>
                <a:tc>
                  <a:txBody>
                    <a:bodyPr/>
                    <a:lstStyle/>
                    <a:p>
                      <a:pPr marL="0" marR="0" algn="ctr">
                        <a:buNone/>
                      </a:pPr>
                      <a:r>
                        <a:rPr lang="en-US" sz="1000">
                          <a:effectLst/>
                        </a:rPr>
                        <a:t>Balance Due</a:t>
                      </a:r>
                      <a:endParaRPr lang="en-US" sz="1000">
                        <a:solidFill>
                          <a:srgbClr val="000000"/>
                        </a:solidFill>
                        <a:effectLst/>
                        <a:latin typeface="Arial" panose="020B060402020202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802634332"/>
                  </a:ext>
                </a:extLst>
              </a:tr>
              <a:tr h="0">
                <a:tc>
                  <a:txBody>
                    <a:bodyPr/>
                    <a:lstStyle/>
                    <a:p>
                      <a:pPr marL="0" marR="0" algn="ctr">
                        <a:buNone/>
                      </a:pPr>
                      <a:r>
                        <a:rPr lang="en-US" sz="1000">
                          <a:effectLst/>
                        </a:rPr>
                        <a:t> </a:t>
                      </a:r>
                    </a:p>
                    <a:p>
                      <a:pPr marL="0" marR="0" algn="ctr">
                        <a:buNone/>
                      </a:pPr>
                      <a:r>
                        <a:rPr lang="en-US" sz="1000">
                          <a:effectLst/>
                        </a:rPr>
                        <a:t> </a:t>
                      </a:r>
                    </a:p>
                    <a:p>
                      <a:pPr marL="0" marR="0" algn="ctr">
                        <a:buNone/>
                      </a:pPr>
                      <a:r>
                        <a:rPr lang="en-US" sz="1000">
                          <a:effectLst/>
                        </a:rPr>
                        <a:t> </a:t>
                      </a:r>
                    </a:p>
                    <a:p>
                      <a:pPr marL="0" marR="0" algn="ctr">
                        <a:buNone/>
                      </a:pPr>
                      <a:r>
                        <a:rPr lang="en-US" sz="1000">
                          <a:effectLst/>
                        </a:rPr>
                        <a:t> </a:t>
                      </a:r>
                    </a:p>
                    <a:p>
                      <a:pPr marL="0" marR="0" algn="ctr">
                        <a:buNone/>
                      </a:pPr>
                      <a:r>
                        <a:rPr lang="en-US" sz="1000">
                          <a:effectLst/>
                        </a:rPr>
                        <a:t> </a:t>
                      </a:r>
                    </a:p>
                    <a:p>
                      <a:pPr marL="0" marR="0" algn="ctr">
                        <a:buNone/>
                      </a:pPr>
                      <a:r>
                        <a:rPr lang="en-US" sz="1000">
                          <a:effectLst/>
                        </a:rPr>
                        <a:t> </a:t>
                      </a:r>
                      <a:endParaRPr lang="en-US" sz="1000">
                        <a:solidFill>
                          <a:srgbClr val="000000"/>
                        </a:solidFill>
                        <a:effectLst/>
                        <a:latin typeface="Arial" panose="020B0604020202020204" pitchFamily="34" charset="0"/>
                        <a:ea typeface="Times New Roman" panose="02020603050405020304" pitchFamily="18" charset="0"/>
                      </a:endParaRPr>
                    </a:p>
                  </a:txBody>
                  <a:tcPr marL="68580" marR="68580" marT="0" marB="0"/>
                </a:tc>
                <a:tc>
                  <a:txBody>
                    <a:bodyPr/>
                    <a:lstStyle/>
                    <a:p>
                      <a:pPr marL="0" marR="0" algn="ctr">
                        <a:buNone/>
                      </a:pPr>
                      <a:r>
                        <a:rPr lang="en-US" sz="1000">
                          <a:effectLst/>
                        </a:rPr>
                        <a:t> </a:t>
                      </a:r>
                      <a:endParaRPr lang="en-US" sz="1000">
                        <a:solidFill>
                          <a:srgbClr val="000000"/>
                        </a:solidFill>
                        <a:effectLst/>
                        <a:latin typeface="Arial" panose="020B0604020202020204" pitchFamily="34" charset="0"/>
                        <a:ea typeface="Times New Roman" panose="02020603050405020304" pitchFamily="18" charset="0"/>
                      </a:endParaRPr>
                    </a:p>
                  </a:txBody>
                  <a:tcPr marL="68580" marR="68580" marT="0" marB="0"/>
                </a:tc>
                <a:tc>
                  <a:txBody>
                    <a:bodyPr/>
                    <a:lstStyle/>
                    <a:p>
                      <a:pPr marL="0" marR="0" algn="ctr">
                        <a:buNone/>
                      </a:pPr>
                      <a:r>
                        <a:rPr lang="en-US" sz="1000">
                          <a:effectLst/>
                        </a:rPr>
                        <a:t> </a:t>
                      </a:r>
                      <a:endParaRPr lang="en-US" sz="1000">
                        <a:solidFill>
                          <a:srgbClr val="000000"/>
                        </a:solidFill>
                        <a:effectLst/>
                        <a:latin typeface="Arial" panose="020B0604020202020204" pitchFamily="34" charset="0"/>
                        <a:ea typeface="Times New Roman" panose="02020603050405020304" pitchFamily="18" charset="0"/>
                      </a:endParaRPr>
                    </a:p>
                  </a:txBody>
                  <a:tcPr marL="68580" marR="68580" marT="0" marB="0"/>
                </a:tc>
                <a:tc>
                  <a:txBody>
                    <a:bodyPr/>
                    <a:lstStyle/>
                    <a:p>
                      <a:pPr marL="0" marR="0" algn="ctr">
                        <a:buNone/>
                      </a:pPr>
                      <a:r>
                        <a:rPr lang="en-US" sz="1000">
                          <a:effectLst/>
                        </a:rPr>
                        <a:t> </a:t>
                      </a:r>
                      <a:endParaRPr lang="en-US" sz="1000">
                        <a:solidFill>
                          <a:srgbClr val="000000"/>
                        </a:solidFill>
                        <a:effectLst/>
                        <a:latin typeface="Arial" panose="020B0604020202020204" pitchFamily="34" charset="0"/>
                        <a:ea typeface="Times New Roman" panose="02020603050405020304" pitchFamily="18" charset="0"/>
                      </a:endParaRPr>
                    </a:p>
                  </a:txBody>
                  <a:tcPr marL="68580" marR="68580" marT="0" marB="0"/>
                </a:tc>
                <a:tc>
                  <a:txBody>
                    <a:bodyPr/>
                    <a:lstStyle/>
                    <a:p>
                      <a:pPr marL="0" marR="0" algn="ctr">
                        <a:buNone/>
                      </a:pPr>
                      <a:r>
                        <a:rPr lang="en-US" sz="1000">
                          <a:effectLst/>
                        </a:rPr>
                        <a:t> </a:t>
                      </a:r>
                      <a:endParaRPr lang="en-US" sz="1000">
                        <a:solidFill>
                          <a:srgbClr val="000000"/>
                        </a:solidFill>
                        <a:effectLst/>
                        <a:latin typeface="Arial" panose="020B0604020202020204" pitchFamily="34" charset="0"/>
                        <a:ea typeface="Times New Roman" panose="02020603050405020304" pitchFamily="18" charset="0"/>
                      </a:endParaRPr>
                    </a:p>
                  </a:txBody>
                  <a:tcPr marL="68580" marR="68580" marT="0" marB="0"/>
                </a:tc>
                <a:tc>
                  <a:txBody>
                    <a:bodyPr/>
                    <a:lstStyle/>
                    <a:p>
                      <a:pPr marL="0" marR="0" algn="ctr">
                        <a:buNone/>
                      </a:pPr>
                      <a:r>
                        <a:rPr lang="en-US" sz="1000">
                          <a:effectLst/>
                        </a:rPr>
                        <a:t> </a:t>
                      </a:r>
                      <a:endParaRPr lang="en-US" sz="1000">
                        <a:solidFill>
                          <a:srgbClr val="000000"/>
                        </a:solidFill>
                        <a:effectLst/>
                        <a:latin typeface="Arial" panose="020B0604020202020204" pitchFamily="34" charset="0"/>
                        <a:ea typeface="Times New Roman" panose="02020603050405020304" pitchFamily="18" charset="0"/>
                      </a:endParaRPr>
                    </a:p>
                  </a:txBody>
                  <a:tcPr marL="68580" marR="68580" marT="0" marB="0"/>
                </a:tc>
                <a:tc>
                  <a:txBody>
                    <a:bodyPr/>
                    <a:lstStyle/>
                    <a:p>
                      <a:pPr marL="0" marR="0" algn="ctr">
                        <a:buNone/>
                      </a:pPr>
                      <a:r>
                        <a:rPr lang="en-US" sz="1000" dirty="0">
                          <a:effectLst/>
                        </a:rPr>
                        <a:t> </a:t>
                      </a:r>
                      <a:endParaRPr lang="en-US" sz="1000" dirty="0">
                        <a:solidFill>
                          <a:srgbClr val="000000"/>
                        </a:solidFill>
                        <a:effectLst/>
                        <a:latin typeface="Arial" panose="020B060402020202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930414250"/>
                  </a:ext>
                </a:extLst>
              </a:tr>
            </a:tbl>
          </a:graphicData>
        </a:graphic>
      </p:graphicFrame>
      <p:sp>
        <p:nvSpPr>
          <p:cNvPr id="25" name="TextBox 24">
            <a:extLst>
              <a:ext uri="{FF2B5EF4-FFF2-40B4-BE49-F238E27FC236}">
                <a16:creationId xmlns:a16="http://schemas.microsoft.com/office/drawing/2014/main" id="{C8DF0712-0AD5-9578-5133-2FE9DD3A9032}"/>
              </a:ext>
            </a:extLst>
          </p:cNvPr>
          <p:cNvSpPr txBox="1"/>
          <p:nvPr/>
        </p:nvSpPr>
        <p:spPr>
          <a:xfrm>
            <a:off x="5417574" y="2153265"/>
            <a:ext cx="2242114" cy="738664"/>
          </a:xfrm>
          <a:prstGeom prst="rect">
            <a:avLst/>
          </a:prstGeom>
          <a:noFill/>
        </p:spPr>
        <p:txBody>
          <a:bodyPr wrap="square" rtlCol="0">
            <a:spAutoFit/>
          </a:bodyPr>
          <a:lstStyle/>
          <a:p>
            <a:pPr algn="ctr"/>
            <a:r>
              <a:rPr lang="en-US" sz="1200" dirty="0"/>
              <a:t>2025</a:t>
            </a:r>
          </a:p>
          <a:p>
            <a:pPr algn="ctr"/>
            <a:r>
              <a:rPr lang="en-US" sz="1200" dirty="0"/>
              <a:t>Convention Post Clearances</a:t>
            </a:r>
          </a:p>
          <a:p>
            <a:endParaRPr lang="en-US" dirty="0"/>
          </a:p>
        </p:txBody>
      </p:sp>
    </p:spTree>
    <p:extLst>
      <p:ext uri="{BB962C8B-B14F-4D97-AF65-F5344CB8AC3E}">
        <p14:creationId xmlns:p14="http://schemas.microsoft.com/office/powerpoint/2010/main" val="38402709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2B19BA72-0551-327B-FAA6-76DB939A7CE6}"/>
              </a:ext>
            </a:extLst>
          </p:cNvPr>
          <p:cNvPicPr>
            <a:picLocks noChangeAspect="1"/>
          </p:cNvPicPr>
          <p:nvPr/>
        </p:nvPicPr>
        <p:blipFill>
          <a:blip r:embed="rId2"/>
          <a:stretch>
            <a:fillRect/>
          </a:stretch>
        </p:blipFill>
        <p:spPr>
          <a:xfrm>
            <a:off x="3475382" y="0"/>
            <a:ext cx="5241235" cy="6858000"/>
          </a:xfrm>
          <a:prstGeom prst="rect">
            <a:avLst/>
          </a:prstGeom>
        </p:spPr>
      </p:pic>
    </p:spTree>
    <p:extLst>
      <p:ext uri="{BB962C8B-B14F-4D97-AF65-F5344CB8AC3E}">
        <p14:creationId xmlns:p14="http://schemas.microsoft.com/office/powerpoint/2010/main" val="33540793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FDFD8D-02CC-8768-8D29-DC7AFB3EF3E7}"/>
              </a:ext>
            </a:extLst>
          </p:cNvPr>
          <p:cNvSpPr>
            <a:spLocks noGrp="1"/>
          </p:cNvSpPr>
          <p:nvPr>
            <p:ph type="title"/>
          </p:nvPr>
        </p:nvSpPr>
        <p:spPr/>
        <p:txBody>
          <a:bodyPr/>
          <a:lstStyle/>
          <a:p>
            <a:pPr algn="ctr"/>
            <a:r>
              <a:rPr lang="en-US" dirty="0"/>
              <a:t>CREDENTIALS COMMITTEE</a:t>
            </a:r>
          </a:p>
        </p:txBody>
      </p:sp>
      <p:sp>
        <p:nvSpPr>
          <p:cNvPr id="3" name="Content Placeholder 2">
            <a:extLst>
              <a:ext uri="{FF2B5EF4-FFF2-40B4-BE49-F238E27FC236}">
                <a16:creationId xmlns:a16="http://schemas.microsoft.com/office/drawing/2014/main" id="{7FD0A7E2-943D-D2CF-2C5E-51FF7226D698}"/>
              </a:ext>
            </a:extLst>
          </p:cNvPr>
          <p:cNvSpPr>
            <a:spLocks noGrp="1"/>
          </p:cNvSpPr>
          <p:nvPr>
            <p:ph idx="1"/>
          </p:nvPr>
        </p:nvSpPr>
        <p:spPr>
          <a:xfrm>
            <a:off x="838200" y="1690688"/>
            <a:ext cx="10515600" cy="4652963"/>
          </a:xfrm>
        </p:spPr>
        <p:txBody>
          <a:bodyPr>
            <a:normAutofit lnSpcReduction="10000"/>
          </a:bodyPr>
          <a:lstStyle/>
          <a:p>
            <a:pPr marL="0" indent="0" algn="ctr">
              <a:buNone/>
            </a:pPr>
            <a:r>
              <a:rPr lang="en-US" sz="4000" dirty="0"/>
              <a:t>Diane DeVries</a:t>
            </a:r>
          </a:p>
          <a:p>
            <a:pPr marL="0" indent="0" algn="ctr">
              <a:buNone/>
            </a:pPr>
            <a:r>
              <a:rPr lang="en-US" sz="4000" dirty="0"/>
              <a:t>Dana Davies</a:t>
            </a:r>
          </a:p>
          <a:p>
            <a:pPr marL="0" indent="0" algn="ctr">
              <a:buNone/>
            </a:pPr>
            <a:r>
              <a:rPr lang="en-US" sz="4000" dirty="0"/>
              <a:t>Rick DeVries</a:t>
            </a:r>
          </a:p>
          <a:p>
            <a:pPr marL="0" indent="0" algn="ctr">
              <a:buNone/>
            </a:pPr>
            <a:r>
              <a:rPr lang="en-US" sz="4000" dirty="0"/>
              <a:t>Scott Sinclair</a:t>
            </a:r>
          </a:p>
          <a:p>
            <a:pPr marL="0" indent="0" algn="ctr">
              <a:buNone/>
            </a:pPr>
            <a:r>
              <a:rPr lang="en-US" sz="4000" dirty="0"/>
              <a:t>Melissa Orduna</a:t>
            </a:r>
          </a:p>
          <a:p>
            <a:pPr marL="0" indent="0" algn="ctr">
              <a:buNone/>
            </a:pPr>
            <a:r>
              <a:rPr lang="en-US" sz="4000" dirty="0"/>
              <a:t>Jesus Saucedo</a:t>
            </a:r>
          </a:p>
          <a:p>
            <a:pPr marL="0" indent="0" algn="ctr">
              <a:buNone/>
            </a:pPr>
            <a:r>
              <a:rPr lang="en-US" sz="4000" dirty="0"/>
              <a:t>HQ Staff</a:t>
            </a:r>
          </a:p>
        </p:txBody>
      </p:sp>
    </p:spTree>
    <p:extLst>
      <p:ext uri="{BB962C8B-B14F-4D97-AF65-F5344CB8AC3E}">
        <p14:creationId xmlns:p14="http://schemas.microsoft.com/office/powerpoint/2010/main" val="4702657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030B6-828E-5EC9-BB72-202EDA7D8B40}"/>
              </a:ext>
            </a:extLst>
          </p:cNvPr>
          <p:cNvSpPr>
            <a:spLocks noGrp="1"/>
          </p:cNvSpPr>
          <p:nvPr>
            <p:ph type="title"/>
          </p:nvPr>
        </p:nvSpPr>
        <p:spPr/>
        <p:txBody>
          <a:bodyPr/>
          <a:lstStyle/>
          <a:p>
            <a:pPr algn="ctr"/>
            <a:r>
              <a:rPr lang="en-US" dirty="0"/>
              <a:t>DISTRICT SECRETARIES</a:t>
            </a:r>
          </a:p>
        </p:txBody>
      </p:sp>
      <p:sp>
        <p:nvSpPr>
          <p:cNvPr id="3" name="Content Placeholder 2">
            <a:extLst>
              <a:ext uri="{FF2B5EF4-FFF2-40B4-BE49-F238E27FC236}">
                <a16:creationId xmlns:a16="http://schemas.microsoft.com/office/drawing/2014/main" id="{B0724884-5E53-E8B0-047A-68C5FC1C79DF}"/>
              </a:ext>
            </a:extLst>
          </p:cNvPr>
          <p:cNvSpPr>
            <a:spLocks noGrp="1"/>
          </p:cNvSpPr>
          <p:nvPr>
            <p:ph idx="1"/>
          </p:nvPr>
        </p:nvSpPr>
        <p:spPr>
          <a:xfrm>
            <a:off x="911352" y="1690688"/>
            <a:ext cx="10515600" cy="4733163"/>
          </a:xfrm>
        </p:spPr>
        <p:txBody>
          <a:bodyPr/>
          <a:lstStyle/>
          <a:p>
            <a:r>
              <a:rPr lang="en-US" dirty="0"/>
              <a:t>District folders and unused delegate badges will be turned into HQ at the end of each day (Thursday and Friday) and no later than 10 am on Saturday</a:t>
            </a:r>
          </a:p>
          <a:p>
            <a:r>
              <a:rPr lang="en-US" dirty="0"/>
              <a:t>On </a:t>
            </a:r>
            <a:r>
              <a:rPr lang="en-US"/>
              <a:t>Saturday at </a:t>
            </a:r>
            <a:r>
              <a:rPr lang="en-US" dirty="0"/>
              <a:t>10 am the HQ Office will close for registration purposes</a:t>
            </a:r>
          </a:p>
          <a:p>
            <a:r>
              <a:rPr lang="en-US" dirty="0"/>
              <a:t>District Secretary checks may be picked up at HQ Office anytime after 9 am on Sunday</a:t>
            </a:r>
          </a:p>
          <a:p>
            <a:r>
              <a:rPr lang="en-US" dirty="0"/>
              <a:t>Only the District Secretary who was on the roster may pick up their check</a:t>
            </a:r>
          </a:p>
        </p:txBody>
      </p:sp>
    </p:spTree>
    <p:extLst>
      <p:ext uri="{BB962C8B-B14F-4D97-AF65-F5344CB8AC3E}">
        <p14:creationId xmlns:p14="http://schemas.microsoft.com/office/powerpoint/2010/main" val="16703895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405701-7526-3D8E-2CB0-9ED572122E77}"/>
              </a:ext>
            </a:extLst>
          </p:cNvPr>
          <p:cNvSpPr>
            <a:spLocks noGrp="1"/>
          </p:cNvSpPr>
          <p:nvPr>
            <p:ph type="title"/>
          </p:nvPr>
        </p:nvSpPr>
        <p:spPr/>
        <p:txBody>
          <a:bodyPr/>
          <a:lstStyle/>
          <a:p>
            <a:pPr algn="ctr"/>
            <a:r>
              <a:rPr lang="en-US" dirty="0"/>
              <a:t>DISTRICT SECRETARY RESPONSIBILITIES</a:t>
            </a:r>
          </a:p>
        </p:txBody>
      </p:sp>
      <p:sp>
        <p:nvSpPr>
          <p:cNvPr id="3" name="Content Placeholder 2">
            <a:extLst>
              <a:ext uri="{FF2B5EF4-FFF2-40B4-BE49-F238E27FC236}">
                <a16:creationId xmlns:a16="http://schemas.microsoft.com/office/drawing/2014/main" id="{96704E3F-B4B5-1701-5147-F57343CFCAC5}"/>
              </a:ext>
            </a:extLst>
          </p:cNvPr>
          <p:cNvSpPr>
            <a:spLocks noGrp="1"/>
          </p:cNvSpPr>
          <p:nvPr>
            <p:ph idx="1"/>
          </p:nvPr>
        </p:nvSpPr>
        <p:spPr>
          <a:xfrm>
            <a:off x="838200" y="1690687"/>
            <a:ext cx="10515600" cy="4486275"/>
          </a:xfrm>
        </p:spPr>
        <p:txBody>
          <a:bodyPr>
            <a:normAutofit/>
          </a:bodyPr>
          <a:lstStyle/>
          <a:p>
            <a:r>
              <a:rPr lang="en-US" dirty="0"/>
              <a:t>You were submitted as District Secretary by your District</a:t>
            </a:r>
          </a:p>
          <a:p>
            <a:endParaRPr lang="en-US" dirty="0"/>
          </a:p>
          <a:p>
            <a:r>
              <a:rPr lang="en-US" dirty="0"/>
              <a:t>Accurately log in delegates/alternates and Delegates-in-their-own- Right</a:t>
            </a:r>
          </a:p>
          <a:p>
            <a:endParaRPr lang="en-US" dirty="0"/>
          </a:p>
          <a:p>
            <a:r>
              <a:rPr lang="en-US" dirty="0"/>
              <a:t>Issue delegate badges</a:t>
            </a:r>
          </a:p>
          <a:p>
            <a:endParaRPr lang="en-US" dirty="0"/>
          </a:p>
          <a:p>
            <a:r>
              <a:rPr lang="en-US" dirty="0"/>
              <a:t>Calculate your District’s delegate strength as registered (voting strength)</a:t>
            </a:r>
          </a:p>
        </p:txBody>
      </p:sp>
    </p:spTree>
    <p:extLst>
      <p:ext uri="{BB962C8B-B14F-4D97-AF65-F5344CB8AC3E}">
        <p14:creationId xmlns:p14="http://schemas.microsoft.com/office/powerpoint/2010/main" val="361226637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C47CED-4513-78CA-E541-18B5F49248E5}"/>
              </a:ext>
            </a:extLst>
          </p:cNvPr>
          <p:cNvSpPr>
            <a:spLocks noGrp="1"/>
          </p:cNvSpPr>
          <p:nvPr>
            <p:ph type="title"/>
          </p:nvPr>
        </p:nvSpPr>
        <p:spPr/>
        <p:txBody>
          <a:bodyPr/>
          <a:lstStyle/>
          <a:p>
            <a:pPr algn="ctr"/>
            <a:r>
              <a:rPr lang="en-US" dirty="0"/>
              <a:t>TRAINING</a:t>
            </a:r>
          </a:p>
        </p:txBody>
      </p:sp>
      <p:sp>
        <p:nvSpPr>
          <p:cNvPr id="3" name="Content Placeholder 2">
            <a:extLst>
              <a:ext uri="{FF2B5EF4-FFF2-40B4-BE49-F238E27FC236}">
                <a16:creationId xmlns:a16="http://schemas.microsoft.com/office/drawing/2014/main" id="{F8A51F12-C7F9-CEC9-E7F1-8DC7EDFAD935}"/>
              </a:ext>
            </a:extLst>
          </p:cNvPr>
          <p:cNvSpPr>
            <a:spLocks noGrp="1"/>
          </p:cNvSpPr>
          <p:nvPr>
            <p:ph idx="1"/>
          </p:nvPr>
        </p:nvSpPr>
        <p:spPr/>
        <p:txBody>
          <a:bodyPr/>
          <a:lstStyle/>
          <a:p>
            <a:r>
              <a:rPr lang="en-US" dirty="0"/>
              <a:t>Monday, June 9 at 6 pm via ZOOM</a:t>
            </a:r>
          </a:p>
          <a:p>
            <a:endParaRPr lang="en-US" dirty="0"/>
          </a:p>
          <a:p>
            <a:r>
              <a:rPr lang="en-US" dirty="0"/>
              <a:t>Monday, June 16 at 6 pm via ZOOM</a:t>
            </a:r>
          </a:p>
          <a:p>
            <a:endParaRPr lang="en-US" dirty="0"/>
          </a:p>
          <a:p>
            <a:r>
              <a:rPr lang="en-US"/>
              <a:t>Monday, June 23 </a:t>
            </a:r>
            <a:r>
              <a:rPr lang="en-US" dirty="0"/>
              <a:t>at 6 pm via ZOOM</a:t>
            </a:r>
          </a:p>
          <a:p>
            <a:endParaRPr lang="en-US" dirty="0"/>
          </a:p>
          <a:p>
            <a:r>
              <a:rPr lang="en-US" dirty="0"/>
              <a:t>The meeting link will be sent to all District Secretaries &amp; Credential Committee</a:t>
            </a:r>
          </a:p>
          <a:p>
            <a:endParaRPr lang="en-US" dirty="0"/>
          </a:p>
          <a:p>
            <a:endParaRPr lang="en-US" dirty="0"/>
          </a:p>
        </p:txBody>
      </p:sp>
    </p:spTree>
    <p:extLst>
      <p:ext uri="{BB962C8B-B14F-4D97-AF65-F5344CB8AC3E}">
        <p14:creationId xmlns:p14="http://schemas.microsoft.com/office/powerpoint/2010/main" val="12179251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E0D06D-77A2-4B14-8586-7724CE1A0811}"/>
              </a:ext>
            </a:extLst>
          </p:cNvPr>
          <p:cNvSpPr>
            <a:spLocks noGrp="1"/>
          </p:cNvSpPr>
          <p:nvPr>
            <p:ph type="title"/>
          </p:nvPr>
        </p:nvSpPr>
        <p:spPr/>
        <p:txBody>
          <a:bodyPr/>
          <a:lstStyle/>
          <a:p>
            <a:pPr algn="ctr"/>
            <a:r>
              <a:rPr lang="en-US" dirty="0"/>
              <a:t>QUESTIONS</a:t>
            </a:r>
          </a:p>
        </p:txBody>
      </p:sp>
      <p:sp>
        <p:nvSpPr>
          <p:cNvPr id="3" name="Content Placeholder 2">
            <a:extLst>
              <a:ext uri="{FF2B5EF4-FFF2-40B4-BE49-F238E27FC236}">
                <a16:creationId xmlns:a16="http://schemas.microsoft.com/office/drawing/2014/main" id="{D92EB77F-9E86-5857-6FB5-4828075D3913}"/>
              </a:ext>
            </a:extLst>
          </p:cNvPr>
          <p:cNvSpPr>
            <a:spLocks noGrp="1"/>
          </p:cNvSpPr>
          <p:nvPr>
            <p:ph idx="1"/>
          </p:nvPr>
        </p:nvSpPr>
        <p:spPr>
          <a:xfrm>
            <a:off x="838200" y="1941341"/>
            <a:ext cx="10515600" cy="4235621"/>
          </a:xfrm>
        </p:spPr>
        <p:txBody>
          <a:bodyPr>
            <a:normAutofit/>
          </a:bodyPr>
          <a:lstStyle/>
          <a:p>
            <a:pPr marL="0" indent="0" algn="ctr">
              <a:buNone/>
            </a:pPr>
            <a:endParaRPr lang="en-US" sz="8000" dirty="0">
              <a:latin typeface="Arial" panose="020B0604020202020204" pitchFamily="34" charset="0"/>
              <a:cs typeface="Arial" panose="020B0604020202020204" pitchFamily="34" charset="0"/>
            </a:endParaRPr>
          </a:p>
          <a:p>
            <a:pPr marL="0" indent="0" algn="ctr">
              <a:buNone/>
            </a:pPr>
            <a:r>
              <a:rPr lang="en-US" sz="8000"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42622078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61FE31-53C6-4369-541D-834C68413A56}"/>
              </a:ext>
            </a:extLst>
          </p:cNvPr>
          <p:cNvSpPr>
            <a:spLocks noGrp="1"/>
          </p:cNvSpPr>
          <p:nvPr>
            <p:ph type="title"/>
          </p:nvPr>
        </p:nvSpPr>
        <p:spPr/>
        <p:txBody>
          <a:bodyPr/>
          <a:lstStyle/>
          <a:p>
            <a:pPr algn="ctr"/>
            <a:r>
              <a:rPr lang="en-US" dirty="0"/>
              <a:t>DISTRICT SECRETARY RESPONSIBILITIES</a:t>
            </a:r>
          </a:p>
        </p:txBody>
      </p:sp>
      <p:sp>
        <p:nvSpPr>
          <p:cNvPr id="3" name="Content Placeholder 2">
            <a:extLst>
              <a:ext uri="{FF2B5EF4-FFF2-40B4-BE49-F238E27FC236}">
                <a16:creationId xmlns:a16="http://schemas.microsoft.com/office/drawing/2014/main" id="{41EC0825-57C0-370A-619F-3538AFF1557F}"/>
              </a:ext>
            </a:extLst>
          </p:cNvPr>
          <p:cNvSpPr>
            <a:spLocks noGrp="1"/>
          </p:cNvSpPr>
          <p:nvPr>
            <p:ph idx="1"/>
          </p:nvPr>
        </p:nvSpPr>
        <p:spPr/>
        <p:txBody>
          <a:bodyPr/>
          <a:lstStyle/>
          <a:p>
            <a:r>
              <a:rPr lang="en-US" dirty="0"/>
              <a:t>Assist any Posts within your District with delinquent reports/fees (if possible)</a:t>
            </a:r>
          </a:p>
          <a:p>
            <a:endParaRPr lang="en-US" dirty="0"/>
          </a:p>
          <a:p>
            <a:r>
              <a:rPr lang="en-US" dirty="0"/>
              <a:t>Help is also available in room San Joaquin Ballroom B (next to HQ Office)</a:t>
            </a:r>
          </a:p>
          <a:p>
            <a:pPr lvl="1"/>
            <a:r>
              <a:rPr lang="en-US" dirty="0"/>
              <a:t>Friday 1100-1200 and 1300-1400 and 1600-1700</a:t>
            </a:r>
          </a:p>
          <a:p>
            <a:pPr lvl="1"/>
            <a:r>
              <a:rPr lang="en-US" dirty="0"/>
              <a:t>Saturday 1100-1200</a:t>
            </a:r>
          </a:p>
          <a:p>
            <a:pPr lvl="1"/>
            <a:r>
              <a:rPr lang="en-US" dirty="0"/>
              <a:t>Credentials Committee</a:t>
            </a:r>
          </a:p>
          <a:p>
            <a:pPr lvl="1"/>
            <a:r>
              <a:rPr lang="en-US" dirty="0"/>
              <a:t>HQ Staff</a:t>
            </a:r>
          </a:p>
          <a:p>
            <a:pPr lvl="1"/>
            <a:endParaRPr lang="en-US" dirty="0"/>
          </a:p>
          <a:p>
            <a:pPr marL="457200" lvl="1" indent="0">
              <a:buNone/>
            </a:pPr>
            <a:endParaRPr lang="en-US" dirty="0"/>
          </a:p>
          <a:p>
            <a:pPr lvl="1"/>
            <a:endParaRPr lang="en-US" dirty="0"/>
          </a:p>
          <a:p>
            <a:pPr lvl="1"/>
            <a:endParaRPr lang="en-US" dirty="0"/>
          </a:p>
          <a:p>
            <a:endParaRPr lang="en-US" dirty="0"/>
          </a:p>
          <a:p>
            <a:endParaRPr lang="en-US" dirty="0"/>
          </a:p>
        </p:txBody>
      </p:sp>
    </p:spTree>
    <p:extLst>
      <p:ext uri="{BB962C8B-B14F-4D97-AF65-F5344CB8AC3E}">
        <p14:creationId xmlns:p14="http://schemas.microsoft.com/office/powerpoint/2010/main" val="13331127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DB2F00-6781-2CB6-CDEF-B3A3E1B4D5E8}"/>
              </a:ext>
            </a:extLst>
          </p:cNvPr>
          <p:cNvSpPr>
            <a:spLocks noGrp="1"/>
          </p:cNvSpPr>
          <p:nvPr>
            <p:ph type="title"/>
          </p:nvPr>
        </p:nvSpPr>
        <p:spPr/>
        <p:txBody>
          <a:bodyPr/>
          <a:lstStyle/>
          <a:p>
            <a:pPr algn="ctr"/>
            <a:r>
              <a:rPr lang="en-US" dirty="0"/>
              <a:t>DISTRICT SECRETARIES</a:t>
            </a:r>
          </a:p>
        </p:txBody>
      </p:sp>
      <p:sp>
        <p:nvSpPr>
          <p:cNvPr id="3" name="Content Placeholder 2">
            <a:extLst>
              <a:ext uri="{FF2B5EF4-FFF2-40B4-BE49-F238E27FC236}">
                <a16:creationId xmlns:a16="http://schemas.microsoft.com/office/drawing/2014/main" id="{7D238DE7-DC87-4540-9066-294A0017B106}"/>
              </a:ext>
            </a:extLst>
          </p:cNvPr>
          <p:cNvSpPr>
            <a:spLocks noGrp="1"/>
          </p:cNvSpPr>
          <p:nvPr>
            <p:ph idx="1"/>
          </p:nvPr>
        </p:nvSpPr>
        <p:spPr/>
        <p:txBody>
          <a:bodyPr/>
          <a:lstStyle/>
          <a:p>
            <a:pPr marL="0" indent="0" algn="ctr">
              <a:buNone/>
            </a:pPr>
            <a:r>
              <a:rPr lang="en-US" sz="7200" dirty="0">
                <a:latin typeface="Arial" panose="020B0604020202020204" pitchFamily="34" charset="0"/>
                <a:cs typeface="Arial" panose="020B0604020202020204" pitchFamily="34" charset="0"/>
              </a:rPr>
              <a:t>How to check someone in as a Delegate/Alternate</a:t>
            </a:r>
          </a:p>
          <a:p>
            <a:pPr marL="0" indent="0" algn="ctr">
              <a:buNone/>
            </a:pPr>
            <a:r>
              <a:rPr lang="en-US" sz="4000" dirty="0">
                <a:latin typeface="Arial" panose="020B0604020202020204" pitchFamily="34" charset="0"/>
                <a:cs typeface="Arial" panose="020B0604020202020204" pitchFamily="34" charset="0"/>
              </a:rPr>
              <a:t>Including a Delegate-in-their-Own-Right</a:t>
            </a:r>
          </a:p>
          <a:p>
            <a:endParaRPr lang="en-US" dirty="0"/>
          </a:p>
        </p:txBody>
      </p:sp>
    </p:spTree>
    <p:extLst>
      <p:ext uri="{BB962C8B-B14F-4D97-AF65-F5344CB8AC3E}">
        <p14:creationId xmlns:p14="http://schemas.microsoft.com/office/powerpoint/2010/main" val="12594297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883D72-3BC8-2DF0-314D-A3CAC38DA87E}"/>
              </a:ext>
            </a:extLst>
          </p:cNvPr>
          <p:cNvSpPr>
            <a:spLocks noGrp="1"/>
          </p:cNvSpPr>
          <p:nvPr>
            <p:ph type="title"/>
          </p:nvPr>
        </p:nvSpPr>
        <p:spPr>
          <a:xfrm>
            <a:off x="838200" y="365125"/>
            <a:ext cx="10515600" cy="802493"/>
          </a:xfrm>
        </p:spPr>
        <p:txBody>
          <a:bodyPr/>
          <a:lstStyle/>
          <a:p>
            <a:pPr algn="ctr"/>
            <a:r>
              <a:rPr lang="en-US" dirty="0"/>
              <a:t>DISTRICT SECRETARIES</a:t>
            </a:r>
          </a:p>
        </p:txBody>
      </p:sp>
      <p:sp>
        <p:nvSpPr>
          <p:cNvPr id="3" name="Content Placeholder 2">
            <a:extLst>
              <a:ext uri="{FF2B5EF4-FFF2-40B4-BE49-F238E27FC236}">
                <a16:creationId xmlns:a16="http://schemas.microsoft.com/office/drawing/2014/main" id="{ED7A08F3-52CF-4D35-28F2-AEFAEC7F6550}"/>
              </a:ext>
            </a:extLst>
          </p:cNvPr>
          <p:cNvSpPr>
            <a:spLocks noGrp="1"/>
          </p:cNvSpPr>
          <p:nvPr>
            <p:ph idx="1"/>
          </p:nvPr>
        </p:nvSpPr>
        <p:spPr>
          <a:xfrm>
            <a:off x="838200" y="1167618"/>
            <a:ext cx="10515600" cy="5458265"/>
          </a:xfrm>
        </p:spPr>
        <p:txBody>
          <a:bodyPr>
            <a:noAutofit/>
          </a:bodyPr>
          <a:lstStyle/>
          <a:p>
            <a:r>
              <a:rPr lang="en-US" sz="2600" dirty="0">
                <a:latin typeface="Arial" panose="020B0604020202020204" pitchFamily="34" charset="0"/>
                <a:ea typeface="Times New Roman" panose="02020603050405020304" pitchFamily="18" charset="0"/>
                <a:cs typeface="Arial" panose="020B0604020202020204" pitchFamily="34" charset="0"/>
              </a:rPr>
              <a:t>Registration Folders and delegate/alternate badges will be picked up from Department HQ at the opening of each day (Thursday – Saturday 9 am) and turned in at the close of each day (TBD).  You may also pick up a limited amount of “goodie bags”. </a:t>
            </a:r>
          </a:p>
          <a:p>
            <a:endParaRPr lang="en-US" sz="2600" dirty="0">
              <a:latin typeface="Arial" panose="020B0604020202020204" pitchFamily="34" charset="0"/>
              <a:cs typeface="Arial" panose="020B0604020202020204" pitchFamily="34" charset="0"/>
            </a:endParaRPr>
          </a:p>
          <a:p>
            <a:r>
              <a:rPr lang="en-US" sz="2600" dirty="0">
                <a:latin typeface="Arial" panose="020B0604020202020204" pitchFamily="34" charset="0"/>
                <a:cs typeface="Arial" panose="020B0604020202020204" pitchFamily="34" charset="0"/>
              </a:rPr>
              <a:t>Registration Secretaries MUST be open for registration at the times set. If taking a break, have someone fill in for you (or post a sign).</a:t>
            </a:r>
          </a:p>
          <a:p>
            <a:pPr marL="0" marR="0" algn="l">
              <a:spcBef>
                <a:spcPts val="0"/>
              </a:spcBef>
              <a:spcAft>
                <a:spcPts val="0"/>
              </a:spcAft>
            </a:pPr>
            <a:endParaRPr lang="en-US" sz="2600" u="sng" dirty="0">
              <a:latin typeface="Arial" panose="020B0604020202020204" pitchFamily="34" charset="0"/>
              <a:ea typeface="Times New Roman" panose="02020603050405020304" pitchFamily="18" charset="0"/>
              <a:cs typeface="Arial" panose="020B0604020202020204" pitchFamily="34" charset="0"/>
            </a:endParaRPr>
          </a:p>
          <a:p>
            <a:pPr marL="0" marR="0" algn="l">
              <a:spcBef>
                <a:spcPts val="0"/>
              </a:spcBef>
              <a:spcAft>
                <a:spcPts val="0"/>
              </a:spcAft>
            </a:pPr>
            <a:r>
              <a:rPr lang="en-US" sz="2600" b="0" u="sng" dirty="0">
                <a:effectLst/>
                <a:latin typeface="Arial" panose="020B0604020202020204" pitchFamily="34" charset="0"/>
                <a:ea typeface="Times New Roman" panose="02020603050405020304" pitchFamily="18" charset="0"/>
                <a:cs typeface="Arial" panose="020B0604020202020204" pitchFamily="34" charset="0"/>
              </a:rPr>
              <a:t>Folders are to stay at the Registration Desk at all times </a:t>
            </a:r>
            <a:r>
              <a:rPr lang="en-US" sz="2600" b="0" dirty="0">
                <a:effectLst/>
                <a:latin typeface="Arial" panose="020B0604020202020204" pitchFamily="34" charset="0"/>
                <a:ea typeface="Times New Roman" panose="02020603050405020304" pitchFamily="18" charset="0"/>
                <a:cs typeface="Arial" panose="020B0604020202020204" pitchFamily="34" charset="0"/>
              </a:rPr>
              <a:t>or turned into the Headquarter Office located in </a:t>
            </a:r>
            <a:r>
              <a:rPr lang="en-US" sz="2600" b="0" u="sng" dirty="0">
                <a:effectLst/>
                <a:highlight>
                  <a:srgbClr val="FFFF00"/>
                </a:highlight>
                <a:latin typeface="Arial" panose="020B0604020202020204" pitchFamily="34" charset="0"/>
                <a:ea typeface="Times New Roman" panose="02020603050405020304" pitchFamily="18" charset="0"/>
                <a:cs typeface="Arial" panose="020B0604020202020204" pitchFamily="34" charset="0"/>
              </a:rPr>
              <a:t>San Joaquin Ballroom A</a:t>
            </a:r>
            <a:r>
              <a:rPr lang="en-US" sz="2600" b="0" dirty="0">
                <a:effectLst/>
                <a:highlight>
                  <a:srgbClr val="FFFF00"/>
                </a:highlight>
                <a:latin typeface="Arial" panose="020B0604020202020204" pitchFamily="34" charset="0"/>
                <a:ea typeface="Times New Roman" panose="02020603050405020304" pitchFamily="18" charset="0"/>
                <a:cs typeface="Arial" panose="020B0604020202020204" pitchFamily="34" charset="0"/>
              </a:rPr>
              <a:t> </a:t>
            </a:r>
            <a:r>
              <a:rPr lang="en-US" sz="2600" b="0" dirty="0">
                <a:effectLst/>
                <a:latin typeface="Arial" panose="020B0604020202020204" pitchFamily="34" charset="0"/>
                <a:ea typeface="Times New Roman" panose="02020603050405020304" pitchFamily="18" charset="0"/>
                <a:cs typeface="Arial" panose="020B0604020202020204" pitchFamily="34" charset="0"/>
              </a:rPr>
              <a:t>(Crystal).  </a:t>
            </a:r>
          </a:p>
          <a:p>
            <a:pPr marL="0" marR="0" algn="l">
              <a:spcBef>
                <a:spcPts val="0"/>
              </a:spcBef>
              <a:spcAft>
                <a:spcPts val="0"/>
              </a:spcAft>
            </a:pPr>
            <a:endParaRPr lang="en-US" sz="2600" dirty="0">
              <a:latin typeface="Arial" panose="020B0604020202020204" pitchFamily="34" charset="0"/>
              <a:ea typeface="Times New Roman" panose="02020603050405020304" pitchFamily="18" charset="0"/>
              <a:cs typeface="Arial" panose="020B0604020202020204" pitchFamily="34" charset="0"/>
            </a:endParaRPr>
          </a:p>
          <a:p>
            <a:pPr marL="0" marR="0" indent="0" algn="ctr">
              <a:spcBef>
                <a:spcPts val="0"/>
              </a:spcBef>
              <a:spcAft>
                <a:spcPts val="0"/>
              </a:spcAft>
              <a:buNone/>
            </a:pPr>
            <a:endParaRPr lang="en-US" sz="2600" b="1" dirty="0">
              <a:effectLst/>
              <a:latin typeface="Arial" panose="020B0604020202020204" pitchFamily="34" charset="0"/>
              <a:ea typeface="Times New Roman" panose="02020603050405020304" pitchFamily="18" charset="0"/>
              <a:cs typeface="Arial" panose="020B0604020202020204" pitchFamily="34" charset="0"/>
            </a:endParaRPr>
          </a:p>
          <a:p>
            <a:pPr marL="0" marR="0" indent="0" algn="ctr">
              <a:spcBef>
                <a:spcPts val="0"/>
              </a:spcBef>
              <a:spcAft>
                <a:spcPts val="0"/>
              </a:spcAft>
              <a:buNone/>
            </a:pPr>
            <a:r>
              <a:rPr lang="en-US" sz="2600" b="1" dirty="0">
                <a:effectLst/>
                <a:latin typeface="Arial" panose="020B0604020202020204" pitchFamily="34" charset="0"/>
                <a:ea typeface="Times New Roman" panose="02020603050405020304" pitchFamily="18" charset="0"/>
                <a:cs typeface="Arial" panose="020B0604020202020204" pitchFamily="34" charset="0"/>
              </a:rPr>
              <a:t>DO NOT TAKE THE FOLDERS OUT OF THE REGISTRATION AREA</a:t>
            </a:r>
          </a:p>
          <a:p>
            <a:pPr marL="0" marR="0" algn="l">
              <a:spcBef>
                <a:spcPts val="0"/>
              </a:spcBef>
              <a:spcAft>
                <a:spcPts val="0"/>
              </a:spcAft>
            </a:pPr>
            <a:endParaRPr lang="en-US" sz="2600" dirty="0">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41740124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C6E141-FE08-59EE-6FB1-F358C30C73C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5D06A5F-2253-003D-BF0B-6E99BA92CF6F}"/>
              </a:ext>
            </a:extLst>
          </p:cNvPr>
          <p:cNvSpPr>
            <a:spLocks noGrp="1"/>
          </p:cNvSpPr>
          <p:nvPr>
            <p:ph type="title"/>
          </p:nvPr>
        </p:nvSpPr>
        <p:spPr/>
        <p:txBody>
          <a:bodyPr/>
          <a:lstStyle/>
          <a:p>
            <a:pPr algn="ctr"/>
            <a:r>
              <a:rPr lang="en-US" dirty="0"/>
              <a:t>DISTRICT SECRETARIES</a:t>
            </a:r>
          </a:p>
        </p:txBody>
      </p:sp>
      <p:sp>
        <p:nvSpPr>
          <p:cNvPr id="3" name="Content Placeholder 2">
            <a:extLst>
              <a:ext uri="{FF2B5EF4-FFF2-40B4-BE49-F238E27FC236}">
                <a16:creationId xmlns:a16="http://schemas.microsoft.com/office/drawing/2014/main" id="{ACE36F56-699A-0F99-E3AA-C09CB8692D08}"/>
              </a:ext>
            </a:extLst>
          </p:cNvPr>
          <p:cNvSpPr>
            <a:spLocks noGrp="1"/>
          </p:cNvSpPr>
          <p:nvPr>
            <p:ph idx="1"/>
          </p:nvPr>
        </p:nvSpPr>
        <p:spPr>
          <a:xfrm>
            <a:off x="838200" y="1364566"/>
            <a:ext cx="10515600" cy="5036234"/>
          </a:xfrm>
        </p:spPr>
        <p:txBody>
          <a:bodyPr>
            <a:noAutofit/>
          </a:bodyPr>
          <a:lstStyle/>
          <a:p>
            <a:pPr marL="0" marR="0" indent="0" algn="l">
              <a:spcBef>
                <a:spcPts val="0"/>
              </a:spcBef>
              <a:spcAft>
                <a:spcPts val="0"/>
              </a:spcAft>
              <a:buNone/>
            </a:pPr>
            <a:endParaRPr lang="en-US" dirty="0">
              <a:latin typeface="Arial" panose="020B0604020202020204" pitchFamily="34" charset="0"/>
              <a:cs typeface="Arial" panose="020B0604020202020204" pitchFamily="34" charset="0"/>
            </a:endParaRPr>
          </a:p>
          <a:p>
            <a:pPr marL="0" marR="0" indent="0" algn="l">
              <a:spcBef>
                <a:spcPts val="0"/>
              </a:spcBef>
              <a:spcAft>
                <a:spcPts val="0"/>
              </a:spcAft>
              <a:buNone/>
            </a:pPr>
            <a:endParaRPr lang="en-US" dirty="0">
              <a:latin typeface="Arial" panose="020B0604020202020204" pitchFamily="34" charset="0"/>
              <a:cs typeface="Arial" panose="020B0604020202020204" pitchFamily="34" charset="0"/>
            </a:endParaRPr>
          </a:p>
          <a:p>
            <a:pPr marL="457200" lvl="1">
              <a:spcBef>
                <a:spcPts val="0"/>
              </a:spcBef>
            </a:pPr>
            <a:r>
              <a:rPr lang="en-US" dirty="0">
                <a:latin typeface="Arial" panose="020B0604020202020204" pitchFamily="34" charset="0"/>
                <a:cs typeface="Arial" panose="020B0604020202020204" pitchFamily="34" charset="0"/>
              </a:rPr>
              <a:t>No delegate or alternate from any Post shall be accredited in the Department Convention unless:</a:t>
            </a:r>
          </a:p>
          <a:p>
            <a:pPr marL="457200" lvl="1">
              <a:spcBef>
                <a:spcPts val="0"/>
              </a:spcBef>
            </a:pPr>
            <a:endParaRPr lang="en-US" dirty="0">
              <a:latin typeface="Arial" panose="020B0604020202020204" pitchFamily="34" charset="0"/>
              <a:cs typeface="Arial" panose="020B0604020202020204" pitchFamily="34" charset="0"/>
            </a:endParaRPr>
          </a:p>
          <a:p>
            <a:pPr marL="914400" lvl="2">
              <a:spcBef>
                <a:spcPts val="0"/>
              </a:spcBef>
            </a:pPr>
            <a:r>
              <a:rPr lang="en-US" dirty="0">
                <a:latin typeface="Arial" panose="020B0604020202020204" pitchFamily="34" charset="0"/>
                <a:cs typeface="Arial" panose="020B0604020202020204" pitchFamily="34" charset="0"/>
              </a:rPr>
              <a:t>CPR </a:t>
            </a:r>
          </a:p>
          <a:p>
            <a:pPr marL="914400" lvl="2">
              <a:spcBef>
                <a:spcPts val="0"/>
              </a:spcBef>
            </a:pPr>
            <a:r>
              <a:rPr lang="en-US" dirty="0">
                <a:latin typeface="Arial" panose="020B0604020202020204" pitchFamily="34" charset="0"/>
                <a:cs typeface="Arial" panose="020B0604020202020204" pitchFamily="34" charset="0"/>
              </a:rPr>
              <a:t>Certification of Officers</a:t>
            </a:r>
          </a:p>
          <a:p>
            <a:pPr marL="914400" lvl="2">
              <a:spcBef>
                <a:spcPts val="0"/>
              </a:spcBef>
            </a:pPr>
            <a:r>
              <a:rPr lang="en-US" dirty="0">
                <a:latin typeface="Arial" panose="020B0604020202020204" pitchFamily="34" charset="0"/>
                <a:cs typeface="Arial" panose="020B0604020202020204" pitchFamily="34" charset="0"/>
              </a:rPr>
              <a:t>Certification of Delegates</a:t>
            </a:r>
          </a:p>
          <a:p>
            <a:pPr marL="914400" lvl="2">
              <a:spcBef>
                <a:spcPts val="0"/>
              </a:spcBef>
            </a:pPr>
            <a:r>
              <a:rPr lang="en-US" dirty="0">
                <a:latin typeface="Arial" panose="020B0604020202020204" pitchFamily="34" charset="0"/>
                <a:cs typeface="Arial" panose="020B0604020202020204" pitchFamily="34" charset="0"/>
              </a:rPr>
              <a:t>Delegate fees paid</a:t>
            </a:r>
          </a:p>
          <a:p>
            <a:pPr marL="914400" lvl="2">
              <a:spcBef>
                <a:spcPts val="0"/>
              </a:spcBef>
            </a:pPr>
            <a:r>
              <a:rPr lang="en-US" dirty="0">
                <a:latin typeface="Arial" panose="020B0604020202020204" pitchFamily="34" charset="0"/>
                <a:cs typeface="Arial" panose="020B0604020202020204" pitchFamily="34" charset="0"/>
              </a:rPr>
              <a:t>Annual Post Data report</a:t>
            </a:r>
          </a:p>
          <a:p>
            <a:pPr marL="914400" lvl="2">
              <a:spcBef>
                <a:spcPts val="0"/>
              </a:spcBef>
            </a:pPr>
            <a:r>
              <a:rPr lang="en-US" dirty="0">
                <a:latin typeface="Arial" panose="020B0604020202020204" pitchFamily="34" charset="0"/>
                <a:cs typeface="Arial" panose="020B0604020202020204" pitchFamily="34" charset="0"/>
              </a:rPr>
              <a:t>Audit</a:t>
            </a:r>
          </a:p>
          <a:p>
            <a:pPr marL="914400" lvl="2">
              <a:spcBef>
                <a:spcPts val="0"/>
              </a:spcBef>
            </a:pPr>
            <a:r>
              <a:rPr lang="en-US" dirty="0">
                <a:latin typeface="Arial" panose="020B0604020202020204" pitchFamily="34" charset="0"/>
                <a:cs typeface="Arial" panose="020B0604020202020204" pitchFamily="34" charset="0"/>
              </a:rPr>
              <a:t>Current C&amp;B</a:t>
            </a:r>
          </a:p>
          <a:p>
            <a:pPr>
              <a:spcBef>
                <a:spcPts val="0"/>
              </a:spcBef>
            </a:pP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279061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0FC1F4-0D37-7173-3BEE-F48683FCD63F}"/>
              </a:ext>
            </a:extLst>
          </p:cNvPr>
          <p:cNvSpPr>
            <a:spLocks noGrp="1"/>
          </p:cNvSpPr>
          <p:nvPr>
            <p:ph type="title"/>
          </p:nvPr>
        </p:nvSpPr>
        <p:spPr/>
        <p:txBody>
          <a:bodyPr/>
          <a:lstStyle/>
          <a:p>
            <a:pPr algn="ctr"/>
            <a:r>
              <a:rPr lang="en-US" dirty="0"/>
              <a:t>DISTRICT SECRETARIES</a:t>
            </a:r>
          </a:p>
        </p:txBody>
      </p:sp>
      <p:sp>
        <p:nvSpPr>
          <p:cNvPr id="3" name="Content Placeholder 2">
            <a:extLst>
              <a:ext uri="{FF2B5EF4-FFF2-40B4-BE49-F238E27FC236}">
                <a16:creationId xmlns:a16="http://schemas.microsoft.com/office/drawing/2014/main" id="{8F2E4EDB-51E5-84B8-CB3E-29C52E648F71}"/>
              </a:ext>
            </a:extLst>
          </p:cNvPr>
          <p:cNvSpPr>
            <a:spLocks noGrp="1"/>
          </p:cNvSpPr>
          <p:nvPr>
            <p:ph idx="1"/>
          </p:nvPr>
        </p:nvSpPr>
        <p:spPr>
          <a:xfrm>
            <a:off x="838200" y="1364566"/>
            <a:ext cx="10515600" cy="4812397"/>
          </a:xfrm>
        </p:spPr>
        <p:txBody>
          <a:bodyPr>
            <a:noAutofit/>
          </a:bodyPr>
          <a:lstStyle/>
          <a:p>
            <a:pPr marL="0" marR="0" algn="l">
              <a:spcBef>
                <a:spcPts val="0"/>
              </a:spcBef>
              <a:spcAft>
                <a:spcPts val="0"/>
              </a:spcAft>
            </a:pPr>
            <a:endParaRPr lang="en-US" sz="2800" b="0" dirty="0">
              <a:effectLst/>
              <a:latin typeface="Arial" panose="020B0604020202020204" pitchFamily="34" charset="0"/>
              <a:ea typeface="Times New Roman" panose="02020603050405020304" pitchFamily="18" charset="0"/>
              <a:cs typeface="Arial" panose="020B0604020202020204" pitchFamily="34" charset="0"/>
            </a:endParaRPr>
          </a:p>
          <a:p>
            <a:pPr marL="0" marR="0" algn="l">
              <a:spcBef>
                <a:spcPts val="0"/>
              </a:spcBef>
              <a:spcAft>
                <a:spcPts val="0"/>
              </a:spcAft>
            </a:pPr>
            <a:r>
              <a:rPr lang="en-US" sz="2800" b="0" dirty="0">
                <a:effectLst/>
                <a:latin typeface="Arial" panose="020B0604020202020204" pitchFamily="34" charset="0"/>
                <a:ea typeface="Times New Roman" panose="02020603050405020304" pitchFamily="18" charset="0"/>
                <a:cs typeface="Arial" panose="020B0604020202020204" pitchFamily="34" charset="0"/>
              </a:rPr>
              <a:t>Registration </a:t>
            </a:r>
            <a:r>
              <a:rPr lang="en-US" b="0" dirty="0">
                <a:effectLst/>
                <a:latin typeface="Arial" panose="020B0604020202020204" pitchFamily="34" charset="0"/>
                <a:ea typeface="Times New Roman" panose="02020603050405020304" pitchFamily="18" charset="0"/>
                <a:cs typeface="Arial" panose="020B0604020202020204" pitchFamily="34" charset="0"/>
              </a:rPr>
              <a:t>Secretaries are to make </a:t>
            </a:r>
            <a:r>
              <a:rPr lang="en-US" b="1" dirty="0">
                <a:effectLst/>
                <a:latin typeface="Arial" panose="020B0604020202020204" pitchFamily="34" charset="0"/>
                <a:ea typeface="Times New Roman" panose="02020603050405020304" pitchFamily="18" charset="0"/>
                <a:cs typeface="Arial" panose="020B0604020202020204" pitchFamily="34" charset="0"/>
              </a:rPr>
              <a:t>NO MARKS</a:t>
            </a:r>
            <a:r>
              <a:rPr lang="en-US" b="0" dirty="0">
                <a:effectLst/>
                <a:latin typeface="Arial" panose="020B0604020202020204" pitchFamily="34" charset="0"/>
                <a:ea typeface="Times New Roman" panose="02020603050405020304" pitchFamily="18" charset="0"/>
                <a:cs typeface="Arial" panose="020B0604020202020204" pitchFamily="34" charset="0"/>
              </a:rPr>
              <a:t> on the </a:t>
            </a:r>
            <a:r>
              <a:rPr lang="en-US" b="0" dirty="0">
                <a:effectLst/>
                <a:highlight>
                  <a:srgbClr val="FFFF00"/>
                </a:highlight>
                <a:latin typeface="Arial" panose="020B0604020202020204" pitchFamily="34" charset="0"/>
                <a:ea typeface="Times New Roman" panose="02020603050405020304" pitchFamily="18" charset="0"/>
                <a:cs typeface="Arial" panose="020B0604020202020204" pitchFamily="34" charset="0"/>
              </a:rPr>
              <a:t>Administrative Compliance Report</a:t>
            </a:r>
            <a:r>
              <a:rPr lang="en-US" b="0" dirty="0">
                <a:effectLst/>
                <a:latin typeface="Arial" panose="020B0604020202020204" pitchFamily="34" charset="0"/>
                <a:ea typeface="Times New Roman" panose="02020603050405020304" pitchFamily="18" charset="0"/>
                <a:cs typeface="Arial" panose="020B0604020202020204" pitchFamily="34" charset="0"/>
              </a:rPr>
              <a:t>.  </a:t>
            </a:r>
          </a:p>
          <a:p>
            <a:pPr marL="457200" lvl="1">
              <a:spcBef>
                <a:spcPts val="0"/>
              </a:spcBef>
            </a:pPr>
            <a:r>
              <a:rPr lang="en-US" b="0" dirty="0">
                <a:effectLst/>
                <a:latin typeface="Arial" panose="020B0604020202020204" pitchFamily="34" charset="0"/>
                <a:ea typeface="Times New Roman" panose="02020603050405020304" pitchFamily="18" charset="0"/>
                <a:cs typeface="Arial" panose="020B0604020202020204" pitchFamily="34" charset="0"/>
              </a:rPr>
              <a:t>Credentials Committee Members must be able to check clearance slips against the sheet.</a:t>
            </a:r>
            <a:endParaRPr lang="en-US" b="1" dirty="0">
              <a:effectLst/>
              <a:latin typeface="Arial" panose="020B0604020202020204" pitchFamily="34" charset="0"/>
              <a:ea typeface="Times New Roman" panose="02020603050405020304" pitchFamily="18" charset="0"/>
              <a:cs typeface="Arial" panose="020B0604020202020204" pitchFamily="34" charset="0"/>
            </a:endParaRPr>
          </a:p>
          <a:p>
            <a:pPr marL="0" marR="0" indent="0" algn="l">
              <a:spcBef>
                <a:spcPts val="0"/>
              </a:spcBef>
              <a:spcAft>
                <a:spcPts val="0"/>
              </a:spcAft>
              <a:buNone/>
            </a:pPr>
            <a:r>
              <a:rPr lang="en-US" b="0" dirty="0">
                <a:effectLst/>
                <a:latin typeface="Arial" panose="020B0604020202020204" pitchFamily="34" charset="0"/>
                <a:ea typeface="Times New Roman" panose="02020603050405020304" pitchFamily="18" charset="0"/>
                <a:cs typeface="Arial" panose="020B0604020202020204" pitchFamily="34" charset="0"/>
              </a:rPr>
              <a:t> </a:t>
            </a:r>
            <a:endParaRPr lang="en-US" b="1" dirty="0">
              <a:effectLst/>
              <a:latin typeface="Arial" panose="020B0604020202020204" pitchFamily="34" charset="0"/>
              <a:ea typeface="Times New Roman" panose="02020603050405020304" pitchFamily="18" charset="0"/>
              <a:cs typeface="Arial" panose="020B0604020202020204" pitchFamily="34" charset="0"/>
            </a:endParaRPr>
          </a:p>
          <a:p>
            <a:pPr>
              <a:spcBef>
                <a:spcPts val="0"/>
              </a:spcBef>
            </a:pPr>
            <a:r>
              <a:rPr lang="en-US" b="0" dirty="0">
                <a:effectLst/>
                <a:latin typeface="Arial" panose="020B0604020202020204" pitchFamily="34" charset="0"/>
                <a:ea typeface="Times New Roman" panose="02020603050405020304" pitchFamily="18" charset="0"/>
                <a:cs typeface="Arial" panose="020B0604020202020204" pitchFamily="34" charset="0"/>
              </a:rPr>
              <a:t>Registration Secretaries shall list on the </a:t>
            </a:r>
            <a:r>
              <a:rPr lang="en-US" b="0" dirty="0">
                <a:effectLst/>
                <a:highlight>
                  <a:srgbClr val="FFFF00"/>
                </a:highlight>
                <a:latin typeface="Arial" panose="020B0604020202020204" pitchFamily="34" charset="0"/>
                <a:ea typeface="Times New Roman" panose="02020603050405020304" pitchFamily="18" charset="0"/>
                <a:cs typeface="Arial" panose="020B0604020202020204" pitchFamily="34" charset="0"/>
              </a:rPr>
              <a:t>Delegate </a:t>
            </a:r>
            <a:r>
              <a:rPr lang="en-US" dirty="0">
                <a:highlight>
                  <a:srgbClr val="FFFF00"/>
                </a:highlight>
                <a:latin typeface="Arial" panose="020B0604020202020204" pitchFamily="34" charset="0"/>
                <a:ea typeface="Times New Roman" panose="02020603050405020304" pitchFamily="18" charset="0"/>
                <a:cs typeface="Arial" panose="020B0604020202020204" pitchFamily="34" charset="0"/>
              </a:rPr>
              <a:t>Work Sheet</a:t>
            </a:r>
            <a:endParaRPr lang="en-US" b="0" dirty="0">
              <a:effectLst/>
              <a:highlight>
                <a:srgbClr val="FFFF00"/>
              </a:highlight>
              <a:latin typeface="Arial" panose="020B0604020202020204" pitchFamily="34" charset="0"/>
              <a:ea typeface="Times New Roman" panose="02020603050405020304" pitchFamily="18" charset="0"/>
              <a:cs typeface="Arial" panose="020B0604020202020204" pitchFamily="34" charset="0"/>
            </a:endParaRPr>
          </a:p>
          <a:p>
            <a:pPr lvl="1">
              <a:spcBef>
                <a:spcPts val="0"/>
              </a:spcBef>
            </a:pPr>
            <a:r>
              <a:rPr lang="en-US" b="0" dirty="0">
                <a:effectLst/>
                <a:latin typeface="Arial" panose="020B0604020202020204" pitchFamily="34" charset="0"/>
                <a:ea typeface="Times New Roman" panose="02020603050405020304" pitchFamily="18" charset="0"/>
                <a:cs typeface="Arial" panose="020B0604020202020204" pitchFamily="34" charset="0"/>
              </a:rPr>
              <a:t>posts as they check in</a:t>
            </a:r>
            <a:endParaRPr lang="en-US" dirty="0">
              <a:latin typeface="Arial" panose="020B0604020202020204" pitchFamily="34" charset="0"/>
              <a:ea typeface="Times New Roman" panose="02020603050405020304" pitchFamily="18" charset="0"/>
              <a:cs typeface="Arial" panose="020B0604020202020204" pitchFamily="34" charset="0"/>
            </a:endParaRPr>
          </a:p>
          <a:p>
            <a:pPr lvl="1">
              <a:spcBef>
                <a:spcPts val="0"/>
              </a:spcBef>
            </a:pPr>
            <a:r>
              <a:rPr lang="en-US" b="0" dirty="0">
                <a:effectLst/>
                <a:latin typeface="Arial" panose="020B0604020202020204" pitchFamily="34" charset="0"/>
                <a:ea typeface="Times New Roman" panose="02020603050405020304" pitchFamily="18" charset="0"/>
                <a:cs typeface="Arial" panose="020B0604020202020204" pitchFamily="34" charset="0"/>
              </a:rPr>
              <a:t>number of Delegates per post</a:t>
            </a:r>
          </a:p>
          <a:p>
            <a:pPr lvl="1">
              <a:spcBef>
                <a:spcPts val="0"/>
              </a:spcBef>
            </a:pPr>
            <a:r>
              <a:rPr lang="en-US" b="0" dirty="0">
                <a:effectLst/>
                <a:latin typeface="Arial" panose="020B0604020202020204" pitchFamily="34" charset="0"/>
                <a:ea typeface="Times New Roman" panose="02020603050405020304" pitchFamily="18" charset="0"/>
                <a:cs typeface="Arial" panose="020B0604020202020204" pitchFamily="34" charset="0"/>
              </a:rPr>
              <a:t>Delegates in-their-own-right </a:t>
            </a:r>
          </a:p>
          <a:p>
            <a:pPr marL="0" marR="0" algn="l">
              <a:spcBef>
                <a:spcPts val="0"/>
              </a:spcBef>
              <a:spcAft>
                <a:spcPts val="0"/>
              </a:spcAft>
            </a:pPr>
            <a:endParaRPr lang="en-US" b="1" dirty="0">
              <a:effectLst/>
              <a:latin typeface="Arial" panose="020B0604020202020204" pitchFamily="34" charset="0"/>
              <a:ea typeface="Times New Roman" panose="02020603050405020304" pitchFamily="18" charset="0"/>
              <a:cs typeface="Arial" panose="020B0604020202020204" pitchFamily="34" charset="0"/>
            </a:endParaRPr>
          </a:p>
          <a:p>
            <a:pPr marL="0" marR="0" algn="l">
              <a:spcBef>
                <a:spcPts val="0"/>
              </a:spcBef>
              <a:spcAft>
                <a:spcPts val="0"/>
              </a:spcAft>
            </a:pP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804958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DE91D2-49E0-3614-FB39-8C99BA2B6F35}"/>
              </a:ext>
            </a:extLst>
          </p:cNvPr>
          <p:cNvSpPr>
            <a:spLocks noGrp="1"/>
          </p:cNvSpPr>
          <p:nvPr>
            <p:ph type="title"/>
          </p:nvPr>
        </p:nvSpPr>
        <p:spPr/>
        <p:txBody>
          <a:bodyPr/>
          <a:lstStyle/>
          <a:p>
            <a:pPr algn="ctr"/>
            <a:r>
              <a:rPr lang="en-US" dirty="0"/>
              <a:t>SPECIAL RULE FOR </a:t>
            </a:r>
            <a:br>
              <a:rPr lang="en-US" dirty="0"/>
            </a:br>
            <a:r>
              <a:rPr lang="en-US" dirty="0"/>
              <a:t>DELEGATES-IN THEIR OWN RIGHT</a:t>
            </a:r>
          </a:p>
        </p:txBody>
      </p:sp>
      <p:sp>
        <p:nvSpPr>
          <p:cNvPr id="3" name="Content Placeholder 2">
            <a:extLst>
              <a:ext uri="{FF2B5EF4-FFF2-40B4-BE49-F238E27FC236}">
                <a16:creationId xmlns:a16="http://schemas.microsoft.com/office/drawing/2014/main" id="{0CA7A022-AD17-210D-3057-238484FECEA6}"/>
              </a:ext>
            </a:extLst>
          </p:cNvPr>
          <p:cNvSpPr>
            <a:spLocks noGrp="1"/>
          </p:cNvSpPr>
          <p:nvPr>
            <p:ph idx="1"/>
          </p:nvPr>
        </p:nvSpPr>
        <p:spPr>
          <a:xfrm>
            <a:off x="838200" y="1887794"/>
            <a:ext cx="10515600" cy="4289168"/>
          </a:xfrm>
        </p:spPr>
        <p:txBody>
          <a:bodyPr>
            <a:normAutofit fontScale="92500" lnSpcReduction="10000"/>
          </a:bodyPr>
          <a:lstStyle/>
          <a:p>
            <a:r>
              <a:rPr lang="en-US" sz="2400" dirty="0">
                <a:latin typeface="Arial" panose="020B0604020202020204" pitchFamily="34" charset="0"/>
                <a:cs typeface="Arial" panose="020B0604020202020204" pitchFamily="34" charset="0"/>
              </a:rPr>
              <a:t>Uniform Code of Procedures for the Operation of Department Convention (DELEGATES/FEES, Section 5)</a:t>
            </a:r>
          </a:p>
          <a:p>
            <a:pPr marL="0" indent="0">
              <a:buNone/>
            </a:pPr>
            <a:endParaRPr lang="en-US" sz="2400" dirty="0">
              <a:latin typeface="Arial" panose="020B0604020202020204" pitchFamily="34" charset="0"/>
              <a:cs typeface="Arial" panose="020B0604020202020204" pitchFamily="34" charset="0"/>
            </a:endParaRPr>
          </a:p>
          <a:p>
            <a:pPr lvl="1"/>
            <a:r>
              <a:rPr lang="en-US" dirty="0">
                <a:latin typeface="Arial" panose="020B0604020202020204" pitchFamily="34" charset="0"/>
                <a:cs typeface="Arial" panose="020B0604020202020204" pitchFamily="34" charset="0"/>
              </a:rPr>
              <a:t>All past Department Commanders, past Department Adjutants, members of the Department Executive Committee and all incumbent elected Department officers who attend and register as such, shall be delegates to the Department Convention with voice and vote. (Delegate in their own right)</a:t>
            </a:r>
          </a:p>
          <a:p>
            <a:endParaRPr lang="en-US" sz="2400" dirty="0">
              <a:latin typeface="Arial" panose="020B0604020202020204" pitchFamily="34" charset="0"/>
              <a:cs typeface="Arial" panose="020B0604020202020204" pitchFamily="34" charset="0"/>
            </a:endParaRPr>
          </a:p>
          <a:p>
            <a:pPr marL="0" marR="0">
              <a:lnSpc>
                <a:spcPct val="107000"/>
              </a:lnSpc>
              <a:spcBef>
                <a:spcPts val="0"/>
              </a:spcBef>
              <a:spcAft>
                <a:spcPts val="0"/>
              </a:spcAft>
            </a:pPr>
            <a:r>
              <a:rPr lang="en-US" sz="2400" dirty="0">
                <a:latin typeface="Arial" panose="020B0604020202020204" pitchFamily="34" charset="0"/>
                <a:cs typeface="Arial" panose="020B0604020202020204" pitchFamily="34" charset="0"/>
              </a:rPr>
              <a:t>Uniform Code of Procedures for the Operation of Department Convention </a:t>
            </a:r>
          </a:p>
          <a:p>
            <a:pPr marL="0">
              <a:lnSpc>
                <a:spcPct val="107000"/>
              </a:lnSpc>
              <a:spcBef>
                <a:spcPts val="0"/>
              </a:spcBef>
            </a:pPr>
            <a:r>
              <a:rPr lang="en-US" sz="2400" dirty="0">
                <a:latin typeface="Arial" panose="020B0604020202020204" pitchFamily="34" charset="0"/>
                <a:cs typeface="Arial" panose="020B0604020202020204" pitchFamily="34" charset="0"/>
              </a:rPr>
              <a:t>(DELEGATES/FEES, Section 13)</a:t>
            </a:r>
          </a:p>
          <a:p>
            <a:pPr marL="0" marR="0">
              <a:lnSpc>
                <a:spcPct val="107000"/>
              </a:lnSpc>
              <a:spcBef>
                <a:spcPts val="0"/>
              </a:spcBef>
              <a:spcAft>
                <a:spcPts val="0"/>
              </a:spcAft>
            </a:pPr>
            <a:endParaRPr lang="en-US" sz="2400" kern="100" dirty="0">
              <a:effectLst/>
              <a:highlight>
                <a:srgbClr val="FFFF00"/>
              </a:highlight>
              <a:latin typeface="Arial" panose="020B0604020202020204" pitchFamily="34" charset="0"/>
              <a:ea typeface="Aptos" panose="020B0004020202020204" pitchFamily="34" charset="0"/>
              <a:cs typeface="Arial" panose="020B0604020202020204" pitchFamily="34" charset="0"/>
            </a:endParaRPr>
          </a:p>
          <a:p>
            <a:pPr marL="914400" lvl="2">
              <a:lnSpc>
                <a:spcPct val="107000"/>
              </a:lnSpc>
              <a:spcBef>
                <a:spcPts val="0"/>
              </a:spcBef>
            </a:pPr>
            <a:r>
              <a:rPr lang="en-US" sz="2200" kern="100" dirty="0">
                <a:effectLst/>
                <a:highlight>
                  <a:srgbClr val="FFFF00"/>
                </a:highlight>
                <a:latin typeface="Arial" panose="020B0604020202020204" pitchFamily="34" charset="0"/>
                <a:ea typeface="Aptos" panose="020B0004020202020204" pitchFamily="34" charset="0"/>
                <a:cs typeface="Arial" panose="020B0604020202020204" pitchFamily="34" charset="0"/>
              </a:rPr>
              <a:t>Such persons shall not be empowered to qualify their post delegation for attendance unless they are a duly accredited delegate of their post</a:t>
            </a:r>
            <a:r>
              <a:rPr lang="en-US" sz="2200" kern="100" dirty="0">
                <a:effectLst/>
                <a:latin typeface="Arial" panose="020B0604020202020204" pitchFamily="34" charset="0"/>
                <a:ea typeface="Aptos" panose="020B0004020202020204" pitchFamily="34" charset="0"/>
                <a:cs typeface="Arial" panose="020B0604020202020204" pitchFamily="34" charset="0"/>
              </a:rPr>
              <a:t>.</a:t>
            </a:r>
          </a:p>
          <a:p>
            <a:pPr marL="0" marR="0" indent="0">
              <a:lnSpc>
                <a:spcPct val="107000"/>
              </a:lnSpc>
              <a:spcBef>
                <a:spcPts val="0"/>
              </a:spcBef>
              <a:spcAft>
                <a:spcPts val="0"/>
              </a:spcAft>
              <a:buNone/>
            </a:pPr>
            <a:endParaRPr lang="en-US" sz="2400" kern="100" dirty="0">
              <a:effectLst/>
              <a:latin typeface="Arial" panose="020B0604020202020204" pitchFamily="34" charset="0"/>
              <a:ea typeface="Aptos" panose="020B0004020202020204" pitchFamily="34" charset="0"/>
              <a:cs typeface="Arial" panose="020B0604020202020204" pitchFamily="34" charset="0"/>
            </a:endParaRPr>
          </a:p>
          <a:p>
            <a:endParaRPr lang="en-US" sz="2400" dirty="0"/>
          </a:p>
        </p:txBody>
      </p:sp>
    </p:spTree>
    <p:extLst>
      <p:ext uri="{BB962C8B-B14F-4D97-AF65-F5344CB8AC3E}">
        <p14:creationId xmlns:p14="http://schemas.microsoft.com/office/powerpoint/2010/main" val="40247385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8E855-04E6-36CE-0AC6-0D2E67121775}"/>
              </a:ext>
            </a:extLst>
          </p:cNvPr>
          <p:cNvSpPr>
            <a:spLocks noGrp="1"/>
          </p:cNvSpPr>
          <p:nvPr>
            <p:ph type="title"/>
          </p:nvPr>
        </p:nvSpPr>
        <p:spPr/>
        <p:txBody>
          <a:bodyPr/>
          <a:lstStyle/>
          <a:p>
            <a:pPr algn="ctr"/>
            <a:r>
              <a:rPr lang="en-US" dirty="0"/>
              <a:t>Registration Folder</a:t>
            </a:r>
          </a:p>
        </p:txBody>
      </p:sp>
      <p:sp>
        <p:nvSpPr>
          <p:cNvPr id="3" name="Content Placeholder 2">
            <a:extLst>
              <a:ext uri="{FF2B5EF4-FFF2-40B4-BE49-F238E27FC236}">
                <a16:creationId xmlns:a16="http://schemas.microsoft.com/office/drawing/2014/main" id="{E897EA9A-E13B-41E0-3034-4C183C8AD2B6}"/>
              </a:ext>
            </a:extLst>
          </p:cNvPr>
          <p:cNvSpPr>
            <a:spLocks noGrp="1"/>
          </p:cNvSpPr>
          <p:nvPr>
            <p:ph idx="1"/>
          </p:nvPr>
        </p:nvSpPr>
        <p:spPr/>
        <p:txBody>
          <a:bodyPr>
            <a:normAutofit/>
          </a:bodyPr>
          <a:lstStyle/>
          <a:p>
            <a:r>
              <a:rPr lang="en-US" sz="3200" dirty="0">
                <a:highlight>
                  <a:srgbClr val="FFFF00"/>
                </a:highlight>
                <a:latin typeface="Arial" panose="020B0604020202020204" pitchFamily="34" charset="0"/>
                <a:cs typeface="Arial" panose="020B0604020202020204" pitchFamily="34" charset="0"/>
              </a:rPr>
              <a:t>Administrative Compliance Report </a:t>
            </a:r>
            <a:r>
              <a:rPr lang="en-US" sz="3200" dirty="0">
                <a:latin typeface="Arial" panose="020B0604020202020204" pitchFamily="34" charset="0"/>
                <a:cs typeface="Arial" panose="020B0604020202020204" pitchFamily="34" charset="0"/>
              </a:rPr>
              <a:t>provided </a:t>
            </a:r>
          </a:p>
          <a:p>
            <a:pPr lvl="1"/>
            <a:r>
              <a:rPr lang="en-US" sz="2800" dirty="0">
                <a:latin typeface="Arial" panose="020B0604020202020204" pitchFamily="34" charset="0"/>
                <a:cs typeface="Arial" panose="020B0604020202020204" pitchFamily="34" charset="0"/>
              </a:rPr>
              <a:t>Check to see if Post has completed all requirements</a:t>
            </a:r>
          </a:p>
          <a:p>
            <a:r>
              <a:rPr lang="en-US" sz="3200" dirty="0">
                <a:highlight>
                  <a:srgbClr val="FFFF00"/>
                </a:highlight>
                <a:latin typeface="Arial" panose="020B0604020202020204" pitchFamily="34" charset="0"/>
                <a:cs typeface="Arial" panose="020B0604020202020204" pitchFamily="34" charset="0"/>
              </a:rPr>
              <a:t>Certification of Delegates </a:t>
            </a:r>
            <a:r>
              <a:rPr lang="en-US" sz="3200" dirty="0">
                <a:latin typeface="Arial" panose="020B0604020202020204" pitchFamily="34" charset="0"/>
                <a:cs typeface="Arial" panose="020B0604020202020204" pitchFamily="34" charset="0"/>
              </a:rPr>
              <a:t>submitted by each Post </a:t>
            </a:r>
          </a:p>
          <a:p>
            <a:pPr lvl="1"/>
            <a:r>
              <a:rPr lang="en-US" sz="2800" dirty="0">
                <a:latin typeface="Arial" panose="020B0604020202020204" pitchFamily="34" charset="0"/>
                <a:cs typeface="Arial" panose="020B0604020202020204" pitchFamily="34" charset="0"/>
              </a:rPr>
              <a:t>Only Posts that have submitted all requirements will be attached</a:t>
            </a:r>
          </a:p>
          <a:p>
            <a:pPr lvl="1"/>
            <a:r>
              <a:rPr lang="en-US" sz="2800" dirty="0">
                <a:latin typeface="Arial" panose="020B0604020202020204" pitchFamily="34" charset="0"/>
                <a:cs typeface="Arial" panose="020B0604020202020204" pitchFamily="34" charset="0"/>
              </a:rPr>
              <a:t>Locate delegate sheet from that Post</a:t>
            </a:r>
          </a:p>
          <a:p>
            <a:pPr lvl="1"/>
            <a:r>
              <a:rPr lang="en-US" sz="2800" dirty="0">
                <a:latin typeface="Arial" panose="020B0604020202020204" pitchFamily="34" charset="0"/>
                <a:cs typeface="Arial" panose="020B0604020202020204" pitchFamily="34" charset="0"/>
              </a:rPr>
              <a:t>Have delegate initial beside name</a:t>
            </a:r>
          </a:p>
          <a:p>
            <a:r>
              <a:rPr lang="en-US" sz="3200" dirty="0">
                <a:latin typeface="Arial" panose="020B0604020202020204" pitchFamily="34" charset="0"/>
                <a:cs typeface="Arial" panose="020B0604020202020204" pitchFamily="34" charset="0"/>
              </a:rPr>
              <a:t>Issue a lanyard and delegate/alternate ribbon</a:t>
            </a:r>
          </a:p>
        </p:txBody>
      </p:sp>
    </p:spTree>
    <p:extLst>
      <p:ext uri="{BB962C8B-B14F-4D97-AF65-F5344CB8AC3E}">
        <p14:creationId xmlns:p14="http://schemas.microsoft.com/office/powerpoint/2010/main" val="11666971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2359</TotalTime>
  <Words>1143</Words>
  <Application>Microsoft Office PowerPoint</Application>
  <PresentationFormat>Widescreen</PresentationFormat>
  <Paragraphs>224</Paragraphs>
  <Slides>21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Aptos</vt:lpstr>
      <vt:lpstr>Aptos Display</vt:lpstr>
      <vt:lpstr>Arial</vt:lpstr>
      <vt:lpstr>Office Theme</vt:lpstr>
      <vt:lpstr>      Department Convention District Secretary Training</vt:lpstr>
      <vt:lpstr>DISTRICT SECRETARY RESPONSIBILITIES</vt:lpstr>
      <vt:lpstr>DISTRICT SECRETARY RESPONSIBILITIES</vt:lpstr>
      <vt:lpstr>DISTRICT SECRETARIES</vt:lpstr>
      <vt:lpstr>DISTRICT SECRETARIES</vt:lpstr>
      <vt:lpstr>DISTRICT SECRETARIES</vt:lpstr>
      <vt:lpstr>DISTRICT SECRETARIES</vt:lpstr>
      <vt:lpstr>SPECIAL RULE FOR  DELEGATES-IN THEIR OWN RIGHT</vt:lpstr>
      <vt:lpstr>Registration Folder</vt:lpstr>
      <vt:lpstr>Registration Folder</vt:lpstr>
      <vt:lpstr>Posts not in Compliance </vt:lpstr>
      <vt:lpstr>PowerPoint Presentation</vt:lpstr>
      <vt:lpstr>PowerPoint Presentation</vt:lpstr>
      <vt:lpstr>PowerPoint Presentation</vt:lpstr>
      <vt:lpstr>PowerPoint Presentation</vt:lpstr>
      <vt:lpstr>PowerPoint Presentation</vt:lpstr>
      <vt:lpstr>PowerPoint Presentation</vt:lpstr>
      <vt:lpstr>CREDENTIALS COMMITTEE</vt:lpstr>
      <vt:lpstr>DISTRICT SECRETARIES</vt:lpstr>
      <vt:lpstr>TRAINING</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Department Convention District Secretary Training</dc:title>
  <dc:creator>DIane DeVries</dc:creator>
  <cp:lastModifiedBy>DIane DeVries</cp:lastModifiedBy>
  <cp:revision>1</cp:revision>
  <cp:lastPrinted>2024-06-11T22:43:57Z</cp:lastPrinted>
  <dcterms:created xsi:type="dcterms:W3CDTF">2024-06-06T22:37:59Z</dcterms:created>
  <dcterms:modified xsi:type="dcterms:W3CDTF">2025-06-05T22:55:34Z</dcterms:modified>
</cp:coreProperties>
</file>